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95" r:id="rId5"/>
  </p:sldMasterIdLst>
  <p:notesMasterIdLst>
    <p:notesMasterId r:id="rId15"/>
  </p:notesMasterIdLst>
  <p:sldIdLst>
    <p:sldId id="275" r:id="rId6"/>
    <p:sldId id="260" r:id="rId7"/>
    <p:sldId id="265" r:id="rId8"/>
    <p:sldId id="259" r:id="rId9"/>
    <p:sldId id="258" r:id="rId10"/>
    <p:sldId id="273" r:id="rId11"/>
    <p:sldId id="274" r:id="rId12"/>
    <p:sldId id="27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D41"/>
    <a:srgbClr val="298D81"/>
    <a:srgbClr val="8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1093" autoAdjust="0"/>
  </p:normalViewPr>
  <p:slideViewPr>
    <p:cSldViewPr snapToGrid="0">
      <p:cViewPr varScale="1">
        <p:scale>
          <a:sx n="61" d="100"/>
          <a:sy n="61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9F45-E4FE-4A8D-866E-FCEDAC3BADBA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59B6B-9CD1-42F0-B73B-34480630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59B6B-9CD1-42F0-B73B-34480630C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71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59B6B-9CD1-42F0-B73B-34480630C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48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59B6B-9CD1-42F0-B73B-34480630C1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FF6FDF-616C-43BF-8B27-9DD0DDCE2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0BA0978-53CA-490F-ACBA-BA4AC872F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04DC5C-4FC8-486F-A6B3-6AB06B22CC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257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43E49-A9BA-465B-8794-796C62A04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0"/>
            <a:ext cx="609600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7B7D11-2A26-4095-A505-1104DC76B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6C892B-A179-4B69-AC62-C0FC217D09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39331E-F505-45C8-A0CA-12E4F25C4A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8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2766-23F8-4E88-BE1F-4AAE096A816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FE5FF8-B9C5-478B-BD7A-E91EBA8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AB55E6-9685-4691-A93F-D8B3849AE0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F335E9D-5840-4370-8195-AC8C3D8AA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152B83B7-E817-4BD3-B38C-09F6C99763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157BC0-14EB-47F3-B491-E171DD8AFA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45CA48-3167-410D-A5CF-AA5B07E81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r="1773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1B6C226-8ADC-42EA-A18E-CC086DA189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676" y="153588"/>
            <a:ext cx="1372485" cy="411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5A3F9-3D8B-4743-BA29-24CBF6EA03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3302C-3507-4635-B30E-5391ABF657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8EBD7-DDEC-4192-97A8-03FFA32B4538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 r="8727"/>
          <a:stretch/>
        </p:blipFill>
        <p:spPr>
          <a:xfrm>
            <a:off x="0" y="2078"/>
            <a:ext cx="5938092" cy="68559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3F79CD-A7F1-409A-8931-D30F66220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3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199B9B-2EC7-4BBF-B164-85AB6484E3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4" y="1271526"/>
            <a:ext cx="5020070" cy="457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F3D7CB-E4BC-4E95-822F-18439EA70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7F6925-DD7E-4078-B21E-62E4917F2C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44D423-63C4-48BF-87FC-531F64B70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5B5E77-1EDA-4025-8195-462AB0346C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5EC3A72-1C6D-4519-A2AD-E184CAD782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6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A1DC8-D5CC-4D57-BF70-663EBF88E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6095999" y="0"/>
            <a:ext cx="6096001" cy="68653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D8DFB8-B101-4F4D-808B-37EE3349B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A28185-EE2F-44AD-916C-2868E4D47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8F5370-601C-4CC3-A5C4-E889CE709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8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1908BA82-18EA-41FE-A033-3783E80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6619850-D998-4960-879E-56F168782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43E49-A9BA-465B-8794-796C62A04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0"/>
            <a:ext cx="609600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7B7D11-2A26-4095-A505-1104DC76B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6C892B-A179-4B69-AC62-C0FC217D09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39331E-F505-45C8-A0CA-12E4F25C4A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2766-23F8-4E88-BE1F-4AAE096A816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FE5FF8-B9C5-478B-BD7A-E91EBA830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AB55E6-9685-4691-A93F-D8B3849AE0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F335E9D-5840-4370-8195-AC8C3D8AA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152B83B7-E817-4BD3-B38C-09F6C99763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157BC0-14EB-47F3-B491-E171DD8AFA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45CA48-3167-410D-A5CF-AA5B07E81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r="1773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1B6C226-8ADC-42EA-A18E-CC086DA189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676" y="153588"/>
            <a:ext cx="1372485" cy="411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5A3F9-3D8B-4743-BA29-24CBF6EA03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3302C-3507-4635-B30E-5391ABF657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A1DC8-D5CC-4D57-BF70-663EBF88E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6095999" y="0"/>
            <a:ext cx="6096001" cy="68653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D8DFB8-B101-4F4D-808B-37EE3349B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A28185-EE2F-44AD-916C-2868E4D47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A8F5370-601C-4CC3-A5C4-E889CE709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1908BA82-18EA-41FE-A033-3783E800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6619850-D998-4960-879E-56F168782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0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FF6FDF-616C-43BF-8B27-9DD0DDCE2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0BA0978-53CA-490F-ACBA-BA4AC872F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04DC5C-4FC8-486F-A6B3-6AB06B22CC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41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D049E-D103-3FC9-D4A9-8A9CB783B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0BA0978-53CA-490F-ACBA-BA4AC872F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04DC5C-4FC8-486F-A6B3-6AB06B22CC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7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741" r:id="rId2"/>
    <p:sldLayoutId id="2147483865" r:id="rId3"/>
    <p:sldLayoutId id="2147483754" r:id="rId4"/>
    <p:sldLayoutId id="2147483994" r:id="rId5"/>
    <p:sldLayoutId id="2147483716" r:id="rId6"/>
    <p:sldLayoutId id="214748398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544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2E22A-1C1E-0F21-32D5-9CD419D09C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740468" cy="1914434"/>
          </a:xfrm>
        </p:spPr>
        <p:txBody>
          <a:bodyPr/>
          <a:lstStyle/>
          <a:p>
            <a:r>
              <a:rPr lang="en-GB" dirty="0"/>
              <a:t>Teachers’ Pensions Action Forum June 2024</a:t>
            </a:r>
          </a:p>
          <a:p>
            <a:r>
              <a:rPr lang="en-GB" dirty="0"/>
              <a:t>Employer Secure Messaging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22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FB19-114A-4429-BDA3-A0FCC8AE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0" y="585849"/>
            <a:ext cx="5028092" cy="643503"/>
          </a:xfrm>
        </p:spPr>
        <p:txBody>
          <a:bodyPr/>
          <a:lstStyle/>
          <a:p>
            <a:r>
              <a:rPr lang="en-GB" dirty="0"/>
              <a:t>What we’ll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9987-2E87-4AAC-A723-01567DF829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2" y="1313927"/>
            <a:ext cx="5020070" cy="4024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Functions of secure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Submitting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Updates since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Demonstration.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1FCA-9826-19AA-7B3B-A7384A33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E077-16EE-209C-23DF-9C49B8726B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1357374"/>
          </a:xfrm>
        </p:spPr>
        <p:txBody>
          <a:bodyPr/>
          <a:lstStyle/>
          <a:p>
            <a:r>
              <a:rPr lang="en-GB" dirty="0"/>
              <a:t>Employer Secure Messaging provides you and Teachers’ Pensions with the opportunity to communicate freely and securely through the Employer Portal.</a:t>
            </a:r>
          </a:p>
          <a:p>
            <a:endParaRPr lang="en-GB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B3A2486-6885-0892-567C-96BF4E5D131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32"/>
          <a:stretch/>
        </p:blipFill>
        <p:spPr>
          <a:xfrm>
            <a:off x="7470433" y="1243913"/>
            <a:ext cx="3294000" cy="4390908"/>
          </a:xfrm>
        </p:spPr>
      </p:pic>
    </p:spTree>
    <p:extLst>
      <p:ext uri="{BB962C8B-B14F-4D97-AF65-F5344CB8AC3E}">
        <p14:creationId xmlns:p14="http://schemas.microsoft.com/office/powerpoint/2010/main" val="4341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D7FC-625B-41D1-9CB8-A9068AC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053810"/>
          </a:xfrm>
        </p:spPr>
        <p:txBody>
          <a:bodyPr/>
          <a:lstStyle/>
          <a:p>
            <a:r>
              <a:rPr lang="en-GB" dirty="0"/>
              <a:t>Functions of secure messaging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4BF9-608D-49B1-9B40-56F0C7EC84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672046"/>
            <a:ext cx="5020070" cy="4171480"/>
          </a:xfrm>
        </p:spPr>
        <p:txBody>
          <a:bodyPr/>
          <a:lstStyle/>
          <a:p>
            <a:r>
              <a:rPr lang="en-GB" sz="1600" dirty="0"/>
              <a:t>It allows you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Securely message us and provide attachments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Have a designated reference number for your specific query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See an audit trail of correspondence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Ask both employer and member queries (you must be the current employer for specific member queries). </a:t>
            </a:r>
          </a:p>
          <a:p>
            <a:r>
              <a:rPr lang="en-GB" sz="1600" dirty="0"/>
              <a:t>It allows us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Securely message you with our queries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Respond to your enquiries.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38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D093-529D-456B-83C2-938DB58F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DD30-6F30-4E3E-9F54-33F82005C6A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When sending a secure message there are different options to select from depending on the query that you have: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Submitting a general enquiry – for example if you need to know something on the MCR process or EOYC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Submitting a member specific enquiry (member search option) – about an employee who is currently employed in your establishment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Submitting a member specific enquiry for a member who hasn’t yet started at your establishment or has left employment – in these circumstances you would use the general enquiry format.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1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908B-A764-0B55-4DE9-90D11C87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since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35C9-F799-C250-14F0-E7291A7669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Thanks to feedback from Employers, we’ve now enhanced Employer Secure Messaging with the following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Notifications now able to send to multiple contacts within an establishment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 Messaging Categories Factsheet now available to assist employers in selecting the correct categories for their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We’ve created a new notification to inform employers when a query submitted under an incorrect category has been closed.</a:t>
            </a:r>
          </a:p>
        </p:txBody>
      </p:sp>
    </p:spTree>
    <p:extLst>
      <p:ext uri="{BB962C8B-B14F-4D97-AF65-F5344CB8AC3E}">
        <p14:creationId xmlns:p14="http://schemas.microsoft.com/office/powerpoint/2010/main" val="119056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8DF4-6787-4F56-8527-380C7200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B310-5C8C-48DE-B579-00ED7F5B45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We’ll now take you through a demonstration: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use Employer Secure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Securely messaging us about a specific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to view sent and received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review the conversation history.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28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CE19-B4D5-1D9F-6C46-E2CAC6E6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32" y="3139599"/>
            <a:ext cx="2811535" cy="578801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43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AD1C-A82F-4F77-BBE5-3A556B64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726" y="3139599"/>
            <a:ext cx="2656547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260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7C59B92B24D4FA9EE79382363D4D3" ma:contentTypeVersion="16" ma:contentTypeDescription="Create a new document." ma:contentTypeScope="" ma:versionID="1e391cb45293ec597d87206006a43e2f">
  <xsd:schema xmlns:xsd="http://www.w3.org/2001/XMLSchema" xmlns:xs="http://www.w3.org/2001/XMLSchema" xmlns:p="http://schemas.microsoft.com/office/2006/metadata/properties" xmlns:ns2="347f367f-5e09-4ae8-aeca-6c42a0da102e" xmlns:ns3="6844447a-a3d7-4ec5-80fd-aabe89c24695" targetNamespace="http://schemas.microsoft.com/office/2006/metadata/properties" ma:root="true" ma:fieldsID="3324e2cbbfd2942e70b9abb4c7ddd10f" ns2:_="" ns3:_="">
    <xsd:import namespace="347f367f-5e09-4ae8-aeca-6c42a0da102e"/>
    <xsd:import namespace="6844447a-a3d7-4ec5-80fd-aabe89c246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367f-5e09-4ae8-aeca-6c42a0da1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242fb91-79a5-4b93-8a08-4d9fe80d6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4447a-a3d7-4ec5-80fd-aabe89c246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93aded8-94f4-49e6-af00-bd7c8fd27636}" ma:internalName="TaxCatchAll" ma:showField="CatchAllData" ma:web="6844447a-a3d7-4ec5-80fd-aabe89c246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7f367f-5e09-4ae8-aeca-6c42a0da102e">
      <Terms xmlns="http://schemas.microsoft.com/office/infopath/2007/PartnerControls"/>
    </lcf76f155ced4ddcb4097134ff3c332f>
    <TaxCatchAll xmlns="6844447a-a3d7-4ec5-80fd-aabe89c24695" xsi:nil="true"/>
    <SharedWithUsers xmlns="6844447a-a3d7-4ec5-80fd-aabe89c24695">
      <UserInfo>
        <DisplayName>Maughan, Dan (Capita Experience Pension Solutions)</DisplayName>
        <AccountId>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F144F3-C588-4101-9AB0-021B50DBE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f367f-5e09-4ae8-aeca-6c42a0da102e"/>
    <ds:schemaRef ds:uri="6844447a-a3d7-4ec5-80fd-aabe89c24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C8DBD4-F75D-4522-B968-AF164BC3A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17D25-E769-4C2F-8C97-781A02049781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844447a-a3d7-4ec5-80fd-aabe89c24695"/>
    <ds:schemaRef ds:uri="http://purl.org/dc/elements/1.1/"/>
    <ds:schemaRef ds:uri="347f367f-5e09-4ae8-aeca-6c42a0da102e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322</Words>
  <Application>Microsoft Office PowerPoint</Application>
  <PresentationFormat>Widescreen</PresentationFormat>
  <Paragraphs>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Trebuchet MS</vt:lpstr>
      <vt:lpstr>Teachers' Pensions Master Presentation</vt:lpstr>
      <vt:lpstr>1_Teachers' Pensions Master Presentation</vt:lpstr>
      <vt:lpstr>PowerPoint Presentation</vt:lpstr>
      <vt:lpstr>What we’ll cover?</vt:lpstr>
      <vt:lpstr>Introduction</vt:lpstr>
      <vt:lpstr>Functions of secure messaging </vt:lpstr>
      <vt:lpstr>Submitting queries</vt:lpstr>
      <vt:lpstr>Updates since 2023</vt:lpstr>
      <vt:lpstr>Demonstration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Ali, Sundus (Capita Experience Pension Solutions)</dc:creator>
  <cp:lastModifiedBy>Ali, Sundus (Capita Experience Pension Solutions)</cp:lastModifiedBy>
  <cp:revision>13</cp:revision>
  <dcterms:created xsi:type="dcterms:W3CDTF">2023-11-06T10:49:07Z</dcterms:created>
  <dcterms:modified xsi:type="dcterms:W3CDTF">2024-06-14T10:12:55Z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0x01010086F7C59B92B24D4FA9EE79382363D4D3</vt:lpwstr>
  </property>
  <property fmtid="{D5CDD505-2E9C-101B-9397-08002B2CF9AE}" pid="3" name="MediaServiceImageTags">
    <vt:lpwstr/>
  </property>
</Properties>
</file>