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handoutMasterIdLst>
    <p:handoutMasterId r:id="rId21"/>
  </p:handout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le, Jo (Employee Benefits)" initials="CJ(B" lastIdx="2" clrIdx="0">
    <p:extLst>
      <p:ext uri="{19B8F6BF-5375-455C-9EA6-DF929625EA0E}">
        <p15:presenceInfo xmlns:p15="http://schemas.microsoft.com/office/powerpoint/2012/main" userId="S::P10192237@capita.co.uk::4fad07fb-3dd4-48c3-b07e-60a1a8831b0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F72"/>
    <a:srgbClr val="94D0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6303" autoAdjust="0"/>
  </p:normalViewPr>
  <p:slideViewPr>
    <p:cSldViewPr snapToGrid="0">
      <p:cViewPr varScale="1">
        <p:scale>
          <a:sx n="95" d="100"/>
          <a:sy n="95" d="100"/>
        </p:scale>
        <p:origin x="1056" y="72"/>
      </p:cViewPr>
      <p:guideLst/>
    </p:cSldViewPr>
  </p:slideViewPr>
  <p:notesTextViewPr>
    <p:cViewPr>
      <p:scale>
        <a:sx n="3" d="2"/>
        <a:sy n="3" d="2"/>
      </p:scale>
      <p:origin x="0" y="0"/>
    </p:cViewPr>
  </p:notesTextViewPr>
  <p:notesViewPr>
    <p:cSldViewPr snapToGrid="0">
      <p:cViewPr varScale="1">
        <p:scale>
          <a:sx n="96" d="100"/>
          <a:sy n="96" d="100"/>
        </p:scale>
        <p:origin x="355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B7A40C-30F1-4084-BB6B-86B2785E5FBA}" type="doc">
      <dgm:prSet loTypeId="urn:microsoft.com/office/officeart/2005/8/layout/chevron1" loCatId="process" qsTypeId="urn:microsoft.com/office/officeart/2005/8/quickstyle/simple1" qsCatId="simple" csTypeId="urn:microsoft.com/office/officeart/2005/8/colors/accent1_2" csCatId="accent1" phldr="1"/>
      <dgm:spPr/>
    </dgm:pt>
    <dgm:pt modelId="{38B556AE-6BBF-45F3-A9A9-1BBE15D68571}" type="pres">
      <dgm:prSet presAssocID="{3EB7A40C-30F1-4084-BB6B-86B2785E5FBA}" presName="Name0" presStyleCnt="0">
        <dgm:presLayoutVars>
          <dgm:dir/>
          <dgm:animLvl val="lvl"/>
          <dgm:resizeHandles val="exact"/>
        </dgm:presLayoutVars>
      </dgm:prSet>
      <dgm:spPr/>
    </dgm:pt>
  </dgm:ptLst>
  <dgm:cxnLst>
    <dgm:cxn modelId="{8BC00A9C-9118-412E-B390-842C57E0D699}" type="presOf" srcId="{3EB7A40C-30F1-4084-BB6B-86B2785E5FBA}" destId="{38B556AE-6BBF-45F3-A9A9-1BBE15D68571}" srcOrd="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24D782-E386-4406-B519-9D1C75967388}" type="doc">
      <dgm:prSet loTypeId="urn:microsoft.com/office/officeart/2005/8/layout/equation1" loCatId="process" qsTypeId="urn:microsoft.com/office/officeart/2005/8/quickstyle/simple1" qsCatId="simple" csTypeId="urn:microsoft.com/office/officeart/2005/8/colors/colorful1" csCatId="colorful" phldr="1"/>
      <dgm:spPr/>
      <dgm:t>
        <a:bodyPr/>
        <a:lstStyle/>
        <a:p>
          <a:endParaRPr lang="en-GB"/>
        </a:p>
      </dgm:t>
    </dgm:pt>
    <dgm:pt modelId="{DFC80F71-0307-4828-A19B-EA96A27B41A7}">
      <dgm:prSet phldrT="[Text]"/>
      <dgm:spPr/>
      <dgm:t>
        <a:bodyPr/>
        <a:lstStyle/>
        <a:p>
          <a:r>
            <a:rPr lang="en-GB" dirty="0"/>
            <a:t>2</a:t>
          </a:r>
        </a:p>
      </dgm:t>
    </dgm:pt>
    <dgm:pt modelId="{EBBE6989-13A3-4690-839D-1D226DF4A3CC}" type="parTrans" cxnId="{02AEF349-FB0F-4A00-95CA-FA0EE935E4DA}">
      <dgm:prSet/>
      <dgm:spPr/>
      <dgm:t>
        <a:bodyPr/>
        <a:lstStyle/>
        <a:p>
          <a:endParaRPr lang="en-GB"/>
        </a:p>
      </dgm:t>
    </dgm:pt>
    <dgm:pt modelId="{224B8035-544C-450C-939A-36E647B72468}" type="sibTrans" cxnId="{02AEF349-FB0F-4A00-95CA-FA0EE935E4DA}">
      <dgm:prSet/>
      <dgm:spPr/>
      <dgm:t>
        <a:bodyPr/>
        <a:lstStyle/>
        <a:p>
          <a:endParaRPr lang="en-GB"/>
        </a:p>
      </dgm:t>
    </dgm:pt>
    <dgm:pt modelId="{28FDDEBB-A8E0-4559-B279-F7DA7653D7F5}">
      <dgm:prSet phldrT="[Text]"/>
      <dgm:spPr/>
      <dgm:t>
        <a:bodyPr/>
        <a:lstStyle/>
        <a:p>
          <a:r>
            <a:rPr lang="en-GB" dirty="0"/>
            <a:t>1</a:t>
          </a:r>
        </a:p>
      </dgm:t>
    </dgm:pt>
    <dgm:pt modelId="{F9FD0F27-0299-476E-9976-FD39F5113C13}" type="parTrans" cxnId="{52EA6DDB-26BF-489C-8C68-5151F756343F}">
      <dgm:prSet/>
      <dgm:spPr/>
      <dgm:t>
        <a:bodyPr/>
        <a:lstStyle/>
        <a:p>
          <a:endParaRPr lang="en-GB"/>
        </a:p>
      </dgm:t>
    </dgm:pt>
    <dgm:pt modelId="{78880045-1F78-408F-AE07-7974B7700D5F}" type="sibTrans" cxnId="{52EA6DDB-26BF-489C-8C68-5151F756343F}">
      <dgm:prSet/>
      <dgm:spPr/>
      <dgm:t>
        <a:bodyPr/>
        <a:lstStyle/>
        <a:p>
          <a:endParaRPr lang="en-GB"/>
        </a:p>
      </dgm:t>
    </dgm:pt>
    <dgm:pt modelId="{179BB9B5-054E-404D-8FF4-F8F4C35B5A24}">
      <dgm:prSet phldrT="[Text]"/>
      <dgm:spPr/>
      <dgm:t>
        <a:bodyPr/>
        <a:lstStyle/>
        <a:p>
          <a:r>
            <a:rPr lang="en-GB" dirty="0"/>
            <a:t>2/1</a:t>
          </a:r>
        </a:p>
      </dgm:t>
    </dgm:pt>
    <dgm:pt modelId="{B75C1B04-B0EF-473A-A787-40FA0FC9734F}" type="parTrans" cxnId="{4ECB2F56-7366-4FC3-847C-943721EA86DC}">
      <dgm:prSet/>
      <dgm:spPr/>
      <dgm:t>
        <a:bodyPr/>
        <a:lstStyle/>
        <a:p>
          <a:endParaRPr lang="en-GB"/>
        </a:p>
      </dgm:t>
    </dgm:pt>
    <dgm:pt modelId="{1B808B10-691B-41A9-A7CB-98989B8A0B55}" type="sibTrans" cxnId="{4ECB2F56-7366-4FC3-847C-943721EA86DC}">
      <dgm:prSet/>
      <dgm:spPr/>
      <dgm:t>
        <a:bodyPr/>
        <a:lstStyle/>
        <a:p>
          <a:endParaRPr lang="en-GB"/>
        </a:p>
      </dgm:t>
    </dgm:pt>
    <dgm:pt modelId="{190916C7-2369-433C-AA0D-35B0F35E3AE9}">
      <dgm:prSet phldrT="[Text]" custT="1"/>
      <dgm:spPr/>
      <dgm:t>
        <a:bodyPr/>
        <a:lstStyle/>
        <a:p>
          <a:r>
            <a:rPr lang="en-GB" sz="3600" dirty="0"/>
            <a:t>/</a:t>
          </a:r>
        </a:p>
      </dgm:t>
    </dgm:pt>
    <dgm:pt modelId="{14789E6C-372B-41CB-8237-14A1C4C42D53}" type="parTrans" cxnId="{AE57B419-19E2-44B2-AEE9-E95C61A83DC8}">
      <dgm:prSet/>
      <dgm:spPr/>
      <dgm:t>
        <a:bodyPr/>
        <a:lstStyle/>
        <a:p>
          <a:endParaRPr lang="en-GB"/>
        </a:p>
      </dgm:t>
    </dgm:pt>
    <dgm:pt modelId="{80CCAD5C-8B08-494D-834B-5057457C16C4}" type="sibTrans" cxnId="{AE57B419-19E2-44B2-AEE9-E95C61A83DC8}">
      <dgm:prSet/>
      <dgm:spPr/>
      <dgm:t>
        <a:bodyPr/>
        <a:lstStyle/>
        <a:p>
          <a:endParaRPr lang="en-GB"/>
        </a:p>
      </dgm:t>
    </dgm:pt>
    <dgm:pt modelId="{41D26622-61C5-4DC5-BB16-1B7105F17ACD}" type="pres">
      <dgm:prSet presAssocID="{4624D782-E386-4406-B519-9D1C75967388}" presName="linearFlow" presStyleCnt="0">
        <dgm:presLayoutVars>
          <dgm:dir/>
          <dgm:resizeHandles val="exact"/>
        </dgm:presLayoutVars>
      </dgm:prSet>
      <dgm:spPr/>
    </dgm:pt>
    <dgm:pt modelId="{E1964DBB-6FD6-4F73-A99B-3355091D0D40}" type="pres">
      <dgm:prSet presAssocID="{DFC80F71-0307-4828-A19B-EA96A27B41A7}" presName="node" presStyleLbl="node1" presStyleIdx="0" presStyleCnt="4">
        <dgm:presLayoutVars>
          <dgm:bulletEnabled val="1"/>
        </dgm:presLayoutVars>
      </dgm:prSet>
      <dgm:spPr/>
    </dgm:pt>
    <dgm:pt modelId="{23927A6E-832A-4091-9B1C-00BB47ACCDCA}" type="pres">
      <dgm:prSet presAssocID="{224B8035-544C-450C-939A-36E647B72468}" presName="spacerL" presStyleCnt="0"/>
      <dgm:spPr/>
    </dgm:pt>
    <dgm:pt modelId="{765EA494-E27A-447D-8A92-43971BA8DB7F}" type="pres">
      <dgm:prSet presAssocID="{224B8035-544C-450C-939A-36E647B72468}" presName="sibTrans" presStyleLbl="sibTrans2D1" presStyleIdx="0" presStyleCnt="3"/>
      <dgm:spPr/>
    </dgm:pt>
    <dgm:pt modelId="{10D98702-9474-4076-8DA2-6055A97F0B39}" type="pres">
      <dgm:prSet presAssocID="{224B8035-544C-450C-939A-36E647B72468}" presName="spacerR" presStyleCnt="0"/>
      <dgm:spPr/>
    </dgm:pt>
    <dgm:pt modelId="{45D13C7A-52EF-44AA-8055-CC95241F6DF9}" type="pres">
      <dgm:prSet presAssocID="{190916C7-2369-433C-AA0D-35B0F35E3AE9}" presName="node" presStyleLbl="node1" presStyleIdx="1" presStyleCnt="4">
        <dgm:presLayoutVars>
          <dgm:bulletEnabled val="1"/>
        </dgm:presLayoutVars>
      </dgm:prSet>
      <dgm:spPr/>
    </dgm:pt>
    <dgm:pt modelId="{DEC01E9D-E9F2-424C-A28D-0AABFD6E0BA0}" type="pres">
      <dgm:prSet presAssocID="{80CCAD5C-8B08-494D-834B-5057457C16C4}" presName="spacerL" presStyleCnt="0"/>
      <dgm:spPr/>
    </dgm:pt>
    <dgm:pt modelId="{A9C3001B-8435-4CAB-B8D1-EC74E7150957}" type="pres">
      <dgm:prSet presAssocID="{80CCAD5C-8B08-494D-834B-5057457C16C4}" presName="sibTrans" presStyleLbl="sibTrans2D1" presStyleIdx="1" presStyleCnt="3"/>
      <dgm:spPr/>
    </dgm:pt>
    <dgm:pt modelId="{261DF9E2-72DF-457C-BE19-FFB2F4801B0D}" type="pres">
      <dgm:prSet presAssocID="{80CCAD5C-8B08-494D-834B-5057457C16C4}" presName="spacerR" presStyleCnt="0"/>
      <dgm:spPr/>
    </dgm:pt>
    <dgm:pt modelId="{F9530AB5-73C8-45A1-8FE3-2EF6AFCA66BA}" type="pres">
      <dgm:prSet presAssocID="{28FDDEBB-A8E0-4559-B279-F7DA7653D7F5}" presName="node" presStyleLbl="node1" presStyleIdx="2" presStyleCnt="4">
        <dgm:presLayoutVars>
          <dgm:bulletEnabled val="1"/>
        </dgm:presLayoutVars>
      </dgm:prSet>
      <dgm:spPr/>
    </dgm:pt>
    <dgm:pt modelId="{0E52B8CF-6FBA-4ADD-B605-081C94640EF7}" type="pres">
      <dgm:prSet presAssocID="{78880045-1F78-408F-AE07-7974B7700D5F}" presName="spacerL" presStyleCnt="0"/>
      <dgm:spPr/>
    </dgm:pt>
    <dgm:pt modelId="{381590AD-0026-4F83-92B8-B67B06B2639E}" type="pres">
      <dgm:prSet presAssocID="{78880045-1F78-408F-AE07-7974B7700D5F}" presName="sibTrans" presStyleLbl="sibTrans2D1" presStyleIdx="2" presStyleCnt="3"/>
      <dgm:spPr/>
    </dgm:pt>
    <dgm:pt modelId="{0C4F49E6-F379-464E-BA0B-BF4CE7135C4A}" type="pres">
      <dgm:prSet presAssocID="{78880045-1F78-408F-AE07-7974B7700D5F}" presName="spacerR" presStyleCnt="0"/>
      <dgm:spPr/>
    </dgm:pt>
    <dgm:pt modelId="{5CA676DB-47DB-4695-B322-ACE5194A3D79}" type="pres">
      <dgm:prSet presAssocID="{179BB9B5-054E-404D-8FF4-F8F4C35B5A24}" presName="node" presStyleLbl="node1" presStyleIdx="3" presStyleCnt="4">
        <dgm:presLayoutVars>
          <dgm:bulletEnabled val="1"/>
        </dgm:presLayoutVars>
      </dgm:prSet>
      <dgm:spPr/>
    </dgm:pt>
  </dgm:ptLst>
  <dgm:cxnLst>
    <dgm:cxn modelId="{827D6004-B18D-4D86-A615-7D3EFF005F5E}" type="presOf" srcId="{190916C7-2369-433C-AA0D-35B0F35E3AE9}" destId="{45D13C7A-52EF-44AA-8055-CC95241F6DF9}" srcOrd="0" destOrd="0" presId="urn:microsoft.com/office/officeart/2005/8/layout/equation1"/>
    <dgm:cxn modelId="{AE57B419-19E2-44B2-AEE9-E95C61A83DC8}" srcId="{4624D782-E386-4406-B519-9D1C75967388}" destId="{190916C7-2369-433C-AA0D-35B0F35E3AE9}" srcOrd="1" destOrd="0" parTransId="{14789E6C-372B-41CB-8237-14A1C4C42D53}" sibTransId="{80CCAD5C-8B08-494D-834B-5057457C16C4}"/>
    <dgm:cxn modelId="{BAC00222-DB2D-4410-9687-31652B78E07E}" type="presOf" srcId="{4624D782-E386-4406-B519-9D1C75967388}" destId="{41D26622-61C5-4DC5-BB16-1B7105F17ACD}" srcOrd="0" destOrd="0" presId="urn:microsoft.com/office/officeart/2005/8/layout/equation1"/>
    <dgm:cxn modelId="{02AEF349-FB0F-4A00-95CA-FA0EE935E4DA}" srcId="{4624D782-E386-4406-B519-9D1C75967388}" destId="{DFC80F71-0307-4828-A19B-EA96A27B41A7}" srcOrd="0" destOrd="0" parTransId="{EBBE6989-13A3-4690-839D-1D226DF4A3CC}" sibTransId="{224B8035-544C-450C-939A-36E647B72468}"/>
    <dgm:cxn modelId="{A34ADD6F-72C4-41FA-8DDB-354A3BAD2781}" type="presOf" srcId="{224B8035-544C-450C-939A-36E647B72468}" destId="{765EA494-E27A-447D-8A92-43971BA8DB7F}" srcOrd="0" destOrd="0" presId="urn:microsoft.com/office/officeart/2005/8/layout/equation1"/>
    <dgm:cxn modelId="{8B64EE54-C3AE-4258-92F2-7BA5882F1A49}" type="presOf" srcId="{28FDDEBB-A8E0-4559-B279-F7DA7653D7F5}" destId="{F9530AB5-73C8-45A1-8FE3-2EF6AFCA66BA}" srcOrd="0" destOrd="0" presId="urn:microsoft.com/office/officeart/2005/8/layout/equation1"/>
    <dgm:cxn modelId="{4ECB2F56-7366-4FC3-847C-943721EA86DC}" srcId="{4624D782-E386-4406-B519-9D1C75967388}" destId="{179BB9B5-054E-404D-8FF4-F8F4C35B5A24}" srcOrd="3" destOrd="0" parTransId="{B75C1B04-B0EF-473A-A787-40FA0FC9734F}" sibTransId="{1B808B10-691B-41A9-A7CB-98989B8A0B55}"/>
    <dgm:cxn modelId="{479C8658-D2C4-454A-BE7B-71E268DC8A5E}" type="presOf" srcId="{78880045-1F78-408F-AE07-7974B7700D5F}" destId="{381590AD-0026-4F83-92B8-B67B06B2639E}" srcOrd="0" destOrd="0" presId="urn:microsoft.com/office/officeart/2005/8/layout/equation1"/>
    <dgm:cxn modelId="{17FD9182-EC00-4AB6-A929-1A7B9ED24B03}" type="presOf" srcId="{179BB9B5-054E-404D-8FF4-F8F4C35B5A24}" destId="{5CA676DB-47DB-4695-B322-ACE5194A3D79}" srcOrd="0" destOrd="0" presId="urn:microsoft.com/office/officeart/2005/8/layout/equation1"/>
    <dgm:cxn modelId="{4E25FDAC-6B29-4E2C-B2A9-097214D10BEB}" type="presOf" srcId="{80CCAD5C-8B08-494D-834B-5057457C16C4}" destId="{A9C3001B-8435-4CAB-B8D1-EC74E7150957}" srcOrd="0" destOrd="0" presId="urn:microsoft.com/office/officeart/2005/8/layout/equation1"/>
    <dgm:cxn modelId="{52EA6DDB-26BF-489C-8C68-5151F756343F}" srcId="{4624D782-E386-4406-B519-9D1C75967388}" destId="{28FDDEBB-A8E0-4559-B279-F7DA7653D7F5}" srcOrd="2" destOrd="0" parTransId="{F9FD0F27-0299-476E-9976-FD39F5113C13}" sibTransId="{78880045-1F78-408F-AE07-7974B7700D5F}"/>
    <dgm:cxn modelId="{464457E6-DB7A-4FB1-823C-005F737254CF}" type="presOf" srcId="{DFC80F71-0307-4828-A19B-EA96A27B41A7}" destId="{E1964DBB-6FD6-4F73-A99B-3355091D0D40}" srcOrd="0" destOrd="0" presId="urn:microsoft.com/office/officeart/2005/8/layout/equation1"/>
    <dgm:cxn modelId="{8F15EF38-F552-428B-8B5D-F5C2344141F1}" type="presParOf" srcId="{41D26622-61C5-4DC5-BB16-1B7105F17ACD}" destId="{E1964DBB-6FD6-4F73-A99B-3355091D0D40}" srcOrd="0" destOrd="0" presId="urn:microsoft.com/office/officeart/2005/8/layout/equation1"/>
    <dgm:cxn modelId="{BB0ECCCA-2799-4F9A-93FB-93DEE4909568}" type="presParOf" srcId="{41D26622-61C5-4DC5-BB16-1B7105F17ACD}" destId="{23927A6E-832A-4091-9B1C-00BB47ACCDCA}" srcOrd="1" destOrd="0" presId="urn:microsoft.com/office/officeart/2005/8/layout/equation1"/>
    <dgm:cxn modelId="{9D1476A6-8785-45F5-83FA-2963BC3ADE69}" type="presParOf" srcId="{41D26622-61C5-4DC5-BB16-1B7105F17ACD}" destId="{765EA494-E27A-447D-8A92-43971BA8DB7F}" srcOrd="2" destOrd="0" presId="urn:microsoft.com/office/officeart/2005/8/layout/equation1"/>
    <dgm:cxn modelId="{88748A96-B402-4EEB-9DD0-EBB87F33B057}" type="presParOf" srcId="{41D26622-61C5-4DC5-BB16-1B7105F17ACD}" destId="{10D98702-9474-4076-8DA2-6055A97F0B39}" srcOrd="3" destOrd="0" presId="urn:microsoft.com/office/officeart/2005/8/layout/equation1"/>
    <dgm:cxn modelId="{082B7D5E-0381-4681-82C3-4D974544E09C}" type="presParOf" srcId="{41D26622-61C5-4DC5-BB16-1B7105F17ACD}" destId="{45D13C7A-52EF-44AA-8055-CC95241F6DF9}" srcOrd="4" destOrd="0" presId="urn:microsoft.com/office/officeart/2005/8/layout/equation1"/>
    <dgm:cxn modelId="{AA023A17-C45B-45E9-8972-0A8EC3E387C6}" type="presParOf" srcId="{41D26622-61C5-4DC5-BB16-1B7105F17ACD}" destId="{DEC01E9D-E9F2-424C-A28D-0AABFD6E0BA0}" srcOrd="5" destOrd="0" presId="urn:microsoft.com/office/officeart/2005/8/layout/equation1"/>
    <dgm:cxn modelId="{798CB88D-70B0-45E1-B43B-0C7D80E31CEF}" type="presParOf" srcId="{41D26622-61C5-4DC5-BB16-1B7105F17ACD}" destId="{A9C3001B-8435-4CAB-B8D1-EC74E7150957}" srcOrd="6" destOrd="0" presId="urn:microsoft.com/office/officeart/2005/8/layout/equation1"/>
    <dgm:cxn modelId="{A33715FB-984B-459F-A215-959DAA99DF78}" type="presParOf" srcId="{41D26622-61C5-4DC5-BB16-1B7105F17ACD}" destId="{261DF9E2-72DF-457C-BE19-FFB2F4801B0D}" srcOrd="7" destOrd="0" presId="urn:microsoft.com/office/officeart/2005/8/layout/equation1"/>
    <dgm:cxn modelId="{DC44FED9-2B80-4F94-89F9-9A216A7A044C}" type="presParOf" srcId="{41D26622-61C5-4DC5-BB16-1B7105F17ACD}" destId="{F9530AB5-73C8-45A1-8FE3-2EF6AFCA66BA}" srcOrd="8" destOrd="0" presId="urn:microsoft.com/office/officeart/2005/8/layout/equation1"/>
    <dgm:cxn modelId="{3148B885-5EDE-4A6A-9E74-28CFD49210FF}" type="presParOf" srcId="{41D26622-61C5-4DC5-BB16-1B7105F17ACD}" destId="{0E52B8CF-6FBA-4ADD-B605-081C94640EF7}" srcOrd="9" destOrd="0" presId="urn:microsoft.com/office/officeart/2005/8/layout/equation1"/>
    <dgm:cxn modelId="{07083797-9BC8-4025-B4C4-FB3CEC5E8A51}" type="presParOf" srcId="{41D26622-61C5-4DC5-BB16-1B7105F17ACD}" destId="{381590AD-0026-4F83-92B8-B67B06B2639E}" srcOrd="10" destOrd="0" presId="urn:microsoft.com/office/officeart/2005/8/layout/equation1"/>
    <dgm:cxn modelId="{8C9C6E9E-C6D9-4D75-A6F8-907B10FDE875}" type="presParOf" srcId="{41D26622-61C5-4DC5-BB16-1B7105F17ACD}" destId="{0C4F49E6-F379-464E-BA0B-BF4CE7135C4A}" srcOrd="11" destOrd="0" presId="urn:microsoft.com/office/officeart/2005/8/layout/equation1"/>
    <dgm:cxn modelId="{D0D7AEDD-8476-4972-BF08-866FEABB4232}" type="presParOf" srcId="{41D26622-61C5-4DC5-BB16-1B7105F17ACD}" destId="{5CA676DB-47DB-4695-B322-ACE5194A3D79}" srcOrd="12"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24D782-E386-4406-B519-9D1C75967388}" type="doc">
      <dgm:prSet loTypeId="urn:microsoft.com/office/officeart/2005/8/layout/equation1" loCatId="process" qsTypeId="urn:microsoft.com/office/officeart/2005/8/quickstyle/simple1" qsCatId="simple" csTypeId="urn:microsoft.com/office/officeart/2005/8/colors/colorful1" csCatId="colorful" phldr="1"/>
      <dgm:spPr/>
      <dgm:t>
        <a:bodyPr/>
        <a:lstStyle/>
        <a:p>
          <a:endParaRPr lang="en-GB"/>
        </a:p>
      </dgm:t>
    </dgm:pt>
    <dgm:pt modelId="{DFC80F71-0307-4828-A19B-EA96A27B41A7}">
      <dgm:prSet phldrT="[Text]"/>
      <dgm:spPr/>
      <dgm:t>
        <a:bodyPr/>
        <a:lstStyle/>
        <a:p>
          <a:r>
            <a:rPr lang="en-GB" dirty="0"/>
            <a:t>1</a:t>
          </a:r>
        </a:p>
      </dgm:t>
    </dgm:pt>
    <dgm:pt modelId="{EBBE6989-13A3-4690-839D-1D226DF4A3CC}" type="parTrans" cxnId="{02AEF349-FB0F-4A00-95CA-FA0EE935E4DA}">
      <dgm:prSet/>
      <dgm:spPr/>
      <dgm:t>
        <a:bodyPr/>
        <a:lstStyle/>
        <a:p>
          <a:endParaRPr lang="en-GB"/>
        </a:p>
      </dgm:t>
    </dgm:pt>
    <dgm:pt modelId="{224B8035-544C-450C-939A-36E647B72468}" type="sibTrans" cxnId="{02AEF349-FB0F-4A00-95CA-FA0EE935E4DA}">
      <dgm:prSet/>
      <dgm:spPr/>
      <dgm:t>
        <a:bodyPr/>
        <a:lstStyle/>
        <a:p>
          <a:endParaRPr lang="en-GB"/>
        </a:p>
      </dgm:t>
    </dgm:pt>
    <dgm:pt modelId="{28FDDEBB-A8E0-4559-B279-F7DA7653D7F5}">
      <dgm:prSet phldrT="[Text]"/>
      <dgm:spPr/>
      <dgm:t>
        <a:bodyPr/>
        <a:lstStyle/>
        <a:p>
          <a:r>
            <a:rPr lang="en-GB" dirty="0"/>
            <a:t>1</a:t>
          </a:r>
        </a:p>
      </dgm:t>
    </dgm:pt>
    <dgm:pt modelId="{F9FD0F27-0299-476E-9976-FD39F5113C13}" type="parTrans" cxnId="{52EA6DDB-26BF-489C-8C68-5151F756343F}">
      <dgm:prSet/>
      <dgm:spPr/>
      <dgm:t>
        <a:bodyPr/>
        <a:lstStyle/>
        <a:p>
          <a:endParaRPr lang="en-GB"/>
        </a:p>
      </dgm:t>
    </dgm:pt>
    <dgm:pt modelId="{78880045-1F78-408F-AE07-7974B7700D5F}" type="sibTrans" cxnId="{52EA6DDB-26BF-489C-8C68-5151F756343F}">
      <dgm:prSet/>
      <dgm:spPr/>
      <dgm:t>
        <a:bodyPr/>
        <a:lstStyle/>
        <a:p>
          <a:endParaRPr lang="en-GB"/>
        </a:p>
      </dgm:t>
    </dgm:pt>
    <dgm:pt modelId="{179BB9B5-054E-404D-8FF4-F8F4C35B5A24}">
      <dgm:prSet phldrT="[Text]"/>
      <dgm:spPr/>
      <dgm:t>
        <a:bodyPr/>
        <a:lstStyle/>
        <a:p>
          <a:r>
            <a:rPr lang="en-GB" dirty="0"/>
            <a:t>1/2</a:t>
          </a:r>
        </a:p>
      </dgm:t>
    </dgm:pt>
    <dgm:pt modelId="{B75C1B04-B0EF-473A-A787-40FA0FC9734F}" type="parTrans" cxnId="{4ECB2F56-7366-4FC3-847C-943721EA86DC}">
      <dgm:prSet/>
      <dgm:spPr/>
      <dgm:t>
        <a:bodyPr/>
        <a:lstStyle/>
        <a:p>
          <a:endParaRPr lang="en-GB"/>
        </a:p>
      </dgm:t>
    </dgm:pt>
    <dgm:pt modelId="{1B808B10-691B-41A9-A7CB-98989B8A0B55}" type="sibTrans" cxnId="{4ECB2F56-7366-4FC3-847C-943721EA86DC}">
      <dgm:prSet/>
      <dgm:spPr/>
      <dgm:t>
        <a:bodyPr/>
        <a:lstStyle/>
        <a:p>
          <a:endParaRPr lang="en-GB"/>
        </a:p>
      </dgm:t>
    </dgm:pt>
    <dgm:pt modelId="{190916C7-2369-433C-AA0D-35B0F35E3AE9}">
      <dgm:prSet phldrT="[Text]" custT="1"/>
      <dgm:spPr/>
      <dgm:t>
        <a:bodyPr/>
        <a:lstStyle/>
        <a:p>
          <a:r>
            <a:rPr lang="en-GB" sz="3600" dirty="0"/>
            <a:t>/</a:t>
          </a:r>
        </a:p>
      </dgm:t>
    </dgm:pt>
    <dgm:pt modelId="{14789E6C-372B-41CB-8237-14A1C4C42D53}" type="parTrans" cxnId="{AE57B419-19E2-44B2-AEE9-E95C61A83DC8}">
      <dgm:prSet/>
      <dgm:spPr/>
      <dgm:t>
        <a:bodyPr/>
        <a:lstStyle/>
        <a:p>
          <a:endParaRPr lang="en-GB"/>
        </a:p>
      </dgm:t>
    </dgm:pt>
    <dgm:pt modelId="{80CCAD5C-8B08-494D-834B-5057457C16C4}" type="sibTrans" cxnId="{AE57B419-19E2-44B2-AEE9-E95C61A83DC8}">
      <dgm:prSet/>
      <dgm:spPr/>
      <dgm:t>
        <a:bodyPr/>
        <a:lstStyle/>
        <a:p>
          <a:endParaRPr lang="en-GB"/>
        </a:p>
      </dgm:t>
    </dgm:pt>
    <dgm:pt modelId="{41D26622-61C5-4DC5-BB16-1B7105F17ACD}" type="pres">
      <dgm:prSet presAssocID="{4624D782-E386-4406-B519-9D1C75967388}" presName="linearFlow" presStyleCnt="0">
        <dgm:presLayoutVars>
          <dgm:dir/>
          <dgm:resizeHandles val="exact"/>
        </dgm:presLayoutVars>
      </dgm:prSet>
      <dgm:spPr/>
    </dgm:pt>
    <dgm:pt modelId="{E1964DBB-6FD6-4F73-A99B-3355091D0D40}" type="pres">
      <dgm:prSet presAssocID="{DFC80F71-0307-4828-A19B-EA96A27B41A7}" presName="node" presStyleLbl="node1" presStyleIdx="0" presStyleCnt="4">
        <dgm:presLayoutVars>
          <dgm:bulletEnabled val="1"/>
        </dgm:presLayoutVars>
      </dgm:prSet>
      <dgm:spPr/>
    </dgm:pt>
    <dgm:pt modelId="{23927A6E-832A-4091-9B1C-00BB47ACCDCA}" type="pres">
      <dgm:prSet presAssocID="{224B8035-544C-450C-939A-36E647B72468}" presName="spacerL" presStyleCnt="0"/>
      <dgm:spPr/>
    </dgm:pt>
    <dgm:pt modelId="{765EA494-E27A-447D-8A92-43971BA8DB7F}" type="pres">
      <dgm:prSet presAssocID="{224B8035-544C-450C-939A-36E647B72468}" presName="sibTrans" presStyleLbl="sibTrans2D1" presStyleIdx="0" presStyleCnt="3"/>
      <dgm:spPr/>
    </dgm:pt>
    <dgm:pt modelId="{10D98702-9474-4076-8DA2-6055A97F0B39}" type="pres">
      <dgm:prSet presAssocID="{224B8035-544C-450C-939A-36E647B72468}" presName="spacerR" presStyleCnt="0"/>
      <dgm:spPr/>
    </dgm:pt>
    <dgm:pt modelId="{45D13C7A-52EF-44AA-8055-CC95241F6DF9}" type="pres">
      <dgm:prSet presAssocID="{190916C7-2369-433C-AA0D-35B0F35E3AE9}" presName="node" presStyleLbl="node1" presStyleIdx="1" presStyleCnt="4">
        <dgm:presLayoutVars>
          <dgm:bulletEnabled val="1"/>
        </dgm:presLayoutVars>
      </dgm:prSet>
      <dgm:spPr/>
    </dgm:pt>
    <dgm:pt modelId="{DEC01E9D-E9F2-424C-A28D-0AABFD6E0BA0}" type="pres">
      <dgm:prSet presAssocID="{80CCAD5C-8B08-494D-834B-5057457C16C4}" presName="spacerL" presStyleCnt="0"/>
      <dgm:spPr/>
    </dgm:pt>
    <dgm:pt modelId="{A9C3001B-8435-4CAB-B8D1-EC74E7150957}" type="pres">
      <dgm:prSet presAssocID="{80CCAD5C-8B08-494D-834B-5057457C16C4}" presName="sibTrans" presStyleLbl="sibTrans2D1" presStyleIdx="1" presStyleCnt="3"/>
      <dgm:spPr/>
    </dgm:pt>
    <dgm:pt modelId="{261DF9E2-72DF-457C-BE19-FFB2F4801B0D}" type="pres">
      <dgm:prSet presAssocID="{80CCAD5C-8B08-494D-834B-5057457C16C4}" presName="spacerR" presStyleCnt="0"/>
      <dgm:spPr/>
    </dgm:pt>
    <dgm:pt modelId="{F9530AB5-73C8-45A1-8FE3-2EF6AFCA66BA}" type="pres">
      <dgm:prSet presAssocID="{28FDDEBB-A8E0-4559-B279-F7DA7653D7F5}" presName="node" presStyleLbl="node1" presStyleIdx="2" presStyleCnt="4">
        <dgm:presLayoutVars>
          <dgm:bulletEnabled val="1"/>
        </dgm:presLayoutVars>
      </dgm:prSet>
      <dgm:spPr/>
    </dgm:pt>
    <dgm:pt modelId="{0E52B8CF-6FBA-4ADD-B605-081C94640EF7}" type="pres">
      <dgm:prSet presAssocID="{78880045-1F78-408F-AE07-7974B7700D5F}" presName="spacerL" presStyleCnt="0"/>
      <dgm:spPr/>
    </dgm:pt>
    <dgm:pt modelId="{381590AD-0026-4F83-92B8-B67B06B2639E}" type="pres">
      <dgm:prSet presAssocID="{78880045-1F78-408F-AE07-7974B7700D5F}" presName="sibTrans" presStyleLbl="sibTrans2D1" presStyleIdx="2" presStyleCnt="3"/>
      <dgm:spPr/>
    </dgm:pt>
    <dgm:pt modelId="{0C4F49E6-F379-464E-BA0B-BF4CE7135C4A}" type="pres">
      <dgm:prSet presAssocID="{78880045-1F78-408F-AE07-7974B7700D5F}" presName="spacerR" presStyleCnt="0"/>
      <dgm:spPr/>
    </dgm:pt>
    <dgm:pt modelId="{5CA676DB-47DB-4695-B322-ACE5194A3D79}" type="pres">
      <dgm:prSet presAssocID="{179BB9B5-054E-404D-8FF4-F8F4C35B5A24}" presName="node" presStyleLbl="node1" presStyleIdx="3" presStyleCnt="4">
        <dgm:presLayoutVars>
          <dgm:bulletEnabled val="1"/>
        </dgm:presLayoutVars>
      </dgm:prSet>
      <dgm:spPr/>
    </dgm:pt>
  </dgm:ptLst>
  <dgm:cxnLst>
    <dgm:cxn modelId="{827D6004-B18D-4D86-A615-7D3EFF005F5E}" type="presOf" srcId="{190916C7-2369-433C-AA0D-35B0F35E3AE9}" destId="{45D13C7A-52EF-44AA-8055-CC95241F6DF9}" srcOrd="0" destOrd="0" presId="urn:microsoft.com/office/officeart/2005/8/layout/equation1"/>
    <dgm:cxn modelId="{AE57B419-19E2-44B2-AEE9-E95C61A83DC8}" srcId="{4624D782-E386-4406-B519-9D1C75967388}" destId="{190916C7-2369-433C-AA0D-35B0F35E3AE9}" srcOrd="1" destOrd="0" parTransId="{14789E6C-372B-41CB-8237-14A1C4C42D53}" sibTransId="{80CCAD5C-8B08-494D-834B-5057457C16C4}"/>
    <dgm:cxn modelId="{BAC00222-DB2D-4410-9687-31652B78E07E}" type="presOf" srcId="{4624D782-E386-4406-B519-9D1C75967388}" destId="{41D26622-61C5-4DC5-BB16-1B7105F17ACD}" srcOrd="0" destOrd="0" presId="urn:microsoft.com/office/officeart/2005/8/layout/equation1"/>
    <dgm:cxn modelId="{02AEF349-FB0F-4A00-95CA-FA0EE935E4DA}" srcId="{4624D782-E386-4406-B519-9D1C75967388}" destId="{DFC80F71-0307-4828-A19B-EA96A27B41A7}" srcOrd="0" destOrd="0" parTransId="{EBBE6989-13A3-4690-839D-1D226DF4A3CC}" sibTransId="{224B8035-544C-450C-939A-36E647B72468}"/>
    <dgm:cxn modelId="{A34ADD6F-72C4-41FA-8DDB-354A3BAD2781}" type="presOf" srcId="{224B8035-544C-450C-939A-36E647B72468}" destId="{765EA494-E27A-447D-8A92-43971BA8DB7F}" srcOrd="0" destOrd="0" presId="urn:microsoft.com/office/officeart/2005/8/layout/equation1"/>
    <dgm:cxn modelId="{8B64EE54-C3AE-4258-92F2-7BA5882F1A49}" type="presOf" srcId="{28FDDEBB-A8E0-4559-B279-F7DA7653D7F5}" destId="{F9530AB5-73C8-45A1-8FE3-2EF6AFCA66BA}" srcOrd="0" destOrd="0" presId="urn:microsoft.com/office/officeart/2005/8/layout/equation1"/>
    <dgm:cxn modelId="{4ECB2F56-7366-4FC3-847C-943721EA86DC}" srcId="{4624D782-E386-4406-B519-9D1C75967388}" destId="{179BB9B5-054E-404D-8FF4-F8F4C35B5A24}" srcOrd="3" destOrd="0" parTransId="{B75C1B04-B0EF-473A-A787-40FA0FC9734F}" sibTransId="{1B808B10-691B-41A9-A7CB-98989B8A0B55}"/>
    <dgm:cxn modelId="{479C8658-D2C4-454A-BE7B-71E268DC8A5E}" type="presOf" srcId="{78880045-1F78-408F-AE07-7974B7700D5F}" destId="{381590AD-0026-4F83-92B8-B67B06B2639E}" srcOrd="0" destOrd="0" presId="urn:microsoft.com/office/officeart/2005/8/layout/equation1"/>
    <dgm:cxn modelId="{17FD9182-EC00-4AB6-A929-1A7B9ED24B03}" type="presOf" srcId="{179BB9B5-054E-404D-8FF4-F8F4C35B5A24}" destId="{5CA676DB-47DB-4695-B322-ACE5194A3D79}" srcOrd="0" destOrd="0" presId="urn:microsoft.com/office/officeart/2005/8/layout/equation1"/>
    <dgm:cxn modelId="{4E25FDAC-6B29-4E2C-B2A9-097214D10BEB}" type="presOf" srcId="{80CCAD5C-8B08-494D-834B-5057457C16C4}" destId="{A9C3001B-8435-4CAB-B8D1-EC74E7150957}" srcOrd="0" destOrd="0" presId="urn:microsoft.com/office/officeart/2005/8/layout/equation1"/>
    <dgm:cxn modelId="{52EA6DDB-26BF-489C-8C68-5151F756343F}" srcId="{4624D782-E386-4406-B519-9D1C75967388}" destId="{28FDDEBB-A8E0-4559-B279-F7DA7653D7F5}" srcOrd="2" destOrd="0" parTransId="{F9FD0F27-0299-476E-9976-FD39F5113C13}" sibTransId="{78880045-1F78-408F-AE07-7974B7700D5F}"/>
    <dgm:cxn modelId="{464457E6-DB7A-4FB1-823C-005F737254CF}" type="presOf" srcId="{DFC80F71-0307-4828-A19B-EA96A27B41A7}" destId="{E1964DBB-6FD6-4F73-A99B-3355091D0D40}" srcOrd="0" destOrd="0" presId="urn:microsoft.com/office/officeart/2005/8/layout/equation1"/>
    <dgm:cxn modelId="{8F15EF38-F552-428B-8B5D-F5C2344141F1}" type="presParOf" srcId="{41D26622-61C5-4DC5-BB16-1B7105F17ACD}" destId="{E1964DBB-6FD6-4F73-A99B-3355091D0D40}" srcOrd="0" destOrd="0" presId="urn:microsoft.com/office/officeart/2005/8/layout/equation1"/>
    <dgm:cxn modelId="{BB0ECCCA-2799-4F9A-93FB-93DEE4909568}" type="presParOf" srcId="{41D26622-61C5-4DC5-BB16-1B7105F17ACD}" destId="{23927A6E-832A-4091-9B1C-00BB47ACCDCA}" srcOrd="1" destOrd="0" presId="urn:microsoft.com/office/officeart/2005/8/layout/equation1"/>
    <dgm:cxn modelId="{9D1476A6-8785-45F5-83FA-2963BC3ADE69}" type="presParOf" srcId="{41D26622-61C5-4DC5-BB16-1B7105F17ACD}" destId="{765EA494-E27A-447D-8A92-43971BA8DB7F}" srcOrd="2" destOrd="0" presId="urn:microsoft.com/office/officeart/2005/8/layout/equation1"/>
    <dgm:cxn modelId="{88748A96-B402-4EEB-9DD0-EBB87F33B057}" type="presParOf" srcId="{41D26622-61C5-4DC5-BB16-1B7105F17ACD}" destId="{10D98702-9474-4076-8DA2-6055A97F0B39}" srcOrd="3" destOrd="0" presId="urn:microsoft.com/office/officeart/2005/8/layout/equation1"/>
    <dgm:cxn modelId="{082B7D5E-0381-4681-82C3-4D974544E09C}" type="presParOf" srcId="{41D26622-61C5-4DC5-BB16-1B7105F17ACD}" destId="{45D13C7A-52EF-44AA-8055-CC95241F6DF9}" srcOrd="4" destOrd="0" presId="urn:microsoft.com/office/officeart/2005/8/layout/equation1"/>
    <dgm:cxn modelId="{AA023A17-C45B-45E9-8972-0A8EC3E387C6}" type="presParOf" srcId="{41D26622-61C5-4DC5-BB16-1B7105F17ACD}" destId="{DEC01E9D-E9F2-424C-A28D-0AABFD6E0BA0}" srcOrd="5" destOrd="0" presId="urn:microsoft.com/office/officeart/2005/8/layout/equation1"/>
    <dgm:cxn modelId="{798CB88D-70B0-45E1-B43B-0C7D80E31CEF}" type="presParOf" srcId="{41D26622-61C5-4DC5-BB16-1B7105F17ACD}" destId="{A9C3001B-8435-4CAB-B8D1-EC74E7150957}" srcOrd="6" destOrd="0" presId="urn:microsoft.com/office/officeart/2005/8/layout/equation1"/>
    <dgm:cxn modelId="{A33715FB-984B-459F-A215-959DAA99DF78}" type="presParOf" srcId="{41D26622-61C5-4DC5-BB16-1B7105F17ACD}" destId="{261DF9E2-72DF-457C-BE19-FFB2F4801B0D}" srcOrd="7" destOrd="0" presId="urn:microsoft.com/office/officeart/2005/8/layout/equation1"/>
    <dgm:cxn modelId="{DC44FED9-2B80-4F94-89F9-9A216A7A044C}" type="presParOf" srcId="{41D26622-61C5-4DC5-BB16-1B7105F17ACD}" destId="{F9530AB5-73C8-45A1-8FE3-2EF6AFCA66BA}" srcOrd="8" destOrd="0" presId="urn:microsoft.com/office/officeart/2005/8/layout/equation1"/>
    <dgm:cxn modelId="{3148B885-5EDE-4A6A-9E74-28CFD49210FF}" type="presParOf" srcId="{41D26622-61C5-4DC5-BB16-1B7105F17ACD}" destId="{0E52B8CF-6FBA-4ADD-B605-081C94640EF7}" srcOrd="9" destOrd="0" presId="urn:microsoft.com/office/officeart/2005/8/layout/equation1"/>
    <dgm:cxn modelId="{07083797-9BC8-4025-B4C4-FB3CEC5E8A51}" type="presParOf" srcId="{41D26622-61C5-4DC5-BB16-1B7105F17ACD}" destId="{381590AD-0026-4F83-92B8-B67B06B2639E}" srcOrd="10" destOrd="0" presId="urn:microsoft.com/office/officeart/2005/8/layout/equation1"/>
    <dgm:cxn modelId="{8C9C6E9E-C6D9-4D75-A6F8-907B10FDE875}" type="presParOf" srcId="{41D26622-61C5-4DC5-BB16-1B7105F17ACD}" destId="{0C4F49E6-F379-464E-BA0B-BF4CE7135C4A}" srcOrd="11" destOrd="0" presId="urn:microsoft.com/office/officeart/2005/8/layout/equation1"/>
    <dgm:cxn modelId="{D0D7AEDD-8476-4972-BF08-866FEABB4232}" type="presParOf" srcId="{41D26622-61C5-4DC5-BB16-1B7105F17ACD}" destId="{5CA676DB-47DB-4695-B322-ACE5194A3D79}" srcOrd="12"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964DBB-6FD6-4F73-A99B-3355091D0D40}">
      <dsp:nvSpPr>
        <dsp:cNvPr id="0" name=""/>
        <dsp:cNvSpPr/>
      </dsp:nvSpPr>
      <dsp:spPr>
        <a:xfrm>
          <a:off x="2809" y="42913"/>
          <a:ext cx="780535" cy="780535"/>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t>2</a:t>
          </a:r>
        </a:p>
      </dsp:txBody>
      <dsp:txXfrm>
        <a:off x="117116" y="157220"/>
        <a:ext cx="551921" cy="551921"/>
      </dsp:txXfrm>
    </dsp:sp>
    <dsp:sp modelId="{765EA494-E27A-447D-8A92-43971BA8DB7F}">
      <dsp:nvSpPr>
        <dsp:cNvPr id="0" name=""/>
        <dsp:cNvSpPr/>
      </dsp:nvSpPr>
      <dsp:spPr>
        <a:xfrm>
          <a:off x="846723" y="206825"/>
          <a:ext cx="452710" cy="452710"/>
        </a:xfrm>
        <a:prstGeom prst="mathPlus">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a:off x="906730" y="379941"/>
        <a:ext cx="332696" cy="106478"/>
      </dsp:txXfrm>
    </dsp:sp>
    <dsp:sp modelId="{45D13C7A-52EF-44AA-8055-CC95241F6DF9}">
      <dsp:nvSpPr>
        <dsp:cNvPr id="0" name=""/>
        <dsp:cNvSpPr/>
      </dsp:nvSpPr>
      <dsp:spPr>
        <a:xfrm>
          <a:off x="1362813" y="42913"/>
          <a:ext cx="780535" cy="78053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GB" sz="3600" kern="1200" dirty="0"/>
            <a:t>/</a:t>
          </a:r>
        </a:p>
      </dsp:txBody>
      <dsp:txXfrm>
        <a:off x="1477120" y="157220"/>
        <a:ext cx="551921" cy="551921"/>
      </dsp:txXfrm>
    </dsp:sp>
    <dsp:sp modelId="{A9C3001B-8435-4CAB-B8D1-EC74E7150957}">
      <dsp:nvSpPr>
        <dsp:cNvPr id="0" name=""/>
        <dsp:cNvSpPr/>
      </dsp:nvSpPr>
      <dsp:spPr>
        <a:xfrm>
          <a:off x="2206728" y="206825"/>
          <a:ext cx="452710" cy="452710"/>
        </a:xfrm>
        <a:prstGeom prst="mathPlus">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a:off x="2266735" y="379941"/>
        <a:ext cx="332696" cy="106478"/>
      </dsp:txXfrm>
    </dsp:sp>
    <dsp:sp modelId="{F9530AB5-73C8-45A1-8FE3-2EF6AFCA66BA}">
      <dsp:nvSpPr>
        <dsp:cNvPr id="0" name=""/>
        <dsp:cNvSpPr/>
      </dsp:nvSpPr>
      <dsp:spPr>
        <a:xfrm>
          <a:off x="2722818" y="42913"/>
          <a:ext cx="780535" cy="780535"/>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t>1</a:t>
          </a:r>
        </a:p>
      </dsp:txBody>
      <dsp:txXfrm>
        <a:off x="2837125" y="157220"/>
        <a:ext cx="551921" cy="551921"/>
      </dsp:txXfrm>
    </dsp:sp>
    <dsp:sp modelId="{381590AD-0026-4F83-92B8-B67B06B2639E}">
      <dsp:nvSpPr>
        <dsp:cNvPr id="0" name=""/>
        <dsp:cNvSpPr/>
      </dsp:nvSpPr>
      <dsp:spPr>
        <a:xfrm>
          <a:off x="3566732" y="206825"/>
          <a:ext cx="452710" cy="452710"/>
        </a:xfrm>
        <a:prstGeom prst="mathEqual">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3626739" y="300083"/>
        <a:ext cx="332696" cy="266194"/>
      </dsp:txXfrm>
    </dsp:sp>
    <dsp:sp modelId="{5CA676DB-47DB-4695-B322-ACE5194A3D79}">
      <dsp:nvSpPr>
        <dsp:cNvPr id="0" name=""/>
        <dsp:cNvSpPr/>
      </dsp:nvSpPr>
      <dsp:spPr>
        <a:xfrm>
          <a:off x="4082822" y="42913"/>
          <a:ext cx="780535" cy="780535"/>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t>2/1</a:t>
          </a:r>
        </a:p>
      </dsp:txBody>
      <dsp:txXfrm>
        <a:off x="4197129" y="157220"/>
        <a:ext cx="551921" cy="5519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964DBB-6FD6-4F73-A99B-3355091D0D40}">
      <dsp:nvSpPr>
        <dsp:cNvPr id="0" name=""/>
        <dsp:cNvSpPr/>
      </dsp:nvSpPr>
      <dsp:spPr>
        <a:xfrm>
          <a:off x="2809" y="42913"/>
          <a:ext cx="780535" cy="780535"/>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t>1</a:t>
          </a:r>
        </a:p>
      </dsp:txBody>
      <dsp:txXfrm>
        <a:off x="117116" y="157220"/>
        <a:ext cx="551921" cy="551921"/>
      </dsp:txXfrm>
    </dsp:sp>
    <dsp:sp modelId="{765EA494-E27A-447D-8A92-43971BA8DB7F}">
      <dsp:nvSpPr>
        <dsp:cNvPr id="0" name=""/>
        <dsp:cNvSpPr/>
      </dsp:nvSpPr>
      <dsp:spPr>
        <a:xfrm>
          <a:off x="846723" y="206825"/>
          <a:ext cx="452710" cy="452710"/>
        </a:xfrm>
        <a:prstGeom prst="mathPlus">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a:off x="906730" y="379941"/>
        <a:ext cx="332696" cy="106478"/>
      </dsp:txXfrm>
    </dsp:sp>
    <dsp:sp modelId="{45D13C7A-52EF-44AA-8055-CC95241F6DF9}">
      <dsp:nvSpPr>
        <dsp:cNvPr id="0" name=""/>
        <dsp:cNvSpPr/>
      </dsp:nvSpPr>
      <dsp:spPr>
        <a:xfrm>
          <a:off x="1362813" y="42913"/>
          <a:ext cx="780535" cy="78053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GB" sz="3600" kern="1200" dirty="0"/>
            <a:t>/</a:t>
          </a:r>
        </a:p>
      </dsp:txBody>
      <dsp:txXfrm>
        <a:off x="1477120" y="157220"/>
        <a:ext cx="551921" cy="551921"/>
      </dsp:txXfrm>
    </dsp:sp>
    <dsp:sp modelId="{A9C3001B-8435-4CAB-B8D1-EC74E7150957}">
      <dsp:nvSpPr>
        <dsp:cNvPr id="0" name=""/>
        <dsp:cNvSpPr/>
      </dsp:nvSpPr>
      <dsp:spPr>
        <a:xfrm>
          <a:off x="2206728" y="206825"/>
          <a:ext cx="452710" cy="452710"/>
        </a:xfrm>
        <a:prstGeom prst="mathPlus">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a:off x="2266735" y="379941"/>
        <a:ext cx="332696" cy="106478"/>
      </dsp:txXfrm>
    </dsp:sp>
    <dsp:sp modelId="{F9530AB5-73C8-45A1-8FE3-2EF6AFCA66BA}">
      <dsp:nvSpPr>
        <dsp:cNvPr id="0" name=""/>
        <dsp:cNvSpPr/>
      </dsp:nvSpPr>
      <dsp:spPr>
        <a:xfrm>
          <a:off x="2722818" y="42913"/>
          <a:ext cx="780535" cy="780535"/>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t>1</a:t>
          </a:r>
        </a:p>
      </dsp:txBody>
      <dsp:txXfrm>
        <a:off x="2837125" y="157220"/>
        <a:ext cx="551921" cy="551921"/>
      </dsp:txXfrm>
    </dsp:sp>
    <dsp:sp modelId="{381590AD-0026-4F83-92B8-B67B06B2639E}">
      <dsp:nvSpPr>
        <dsp:cNvPr id="0" name=""/>
        <dsp:cNvSpPr/>
      </dsp:nvSpPr>
      <dsp:spPr>
        <a:xfrm>
          <a:off x="3566732" y="206825"/>
          <a:ext cx="452710" cy="452710"/>
        </a:xfrm>
        <a:prstGeom prst="mathEqual">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3626739" y="300083"/>
        <a:ext cx="332696" cy="266194"/>
      </dsp:txXfrm>
    </dsp:sp>
    <dsp:sp modelId="{5CA676DB-47DB-4695-B322-ACE5194A3D79}">
      <dsp:nvSpPr>
        <dsp:cNvPr id="0" name=""/>
        <dsp:cNvSpPr/>
      </dsp:nvSpPr>
      <dsp:spPr>
        <a:xfrm>
          <a:off x="4082822" y="42913"/>
          <a:ext cx="780535" cy="780535"/>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t>1/2</a:t>
          </a:r>
        </a:p>
      </dsp:txBody>
      <dsp:txXfrm>
        <a:off x="4197129" y="157220"/>
        <a:ext cx="551921" cy="551921"/>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E6BC8BC-33C6-4EE7-BBE7-840AAC60C5C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58EDA4E5-2410-41F9-A0E7-17A27F9CBF5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25E79AC-33F0-4D43-8DE5-72489625831D}" type="datetimeFigureOut">
              <a:rPr lang="en-GB" smtClean="0"/>
              <a:t>03/03/2022</a:t>
            </a:fld>
            <a:endParaRPr lang="en-GB" dirty="0"/>
          </a:p>
        </p:txBody>
      </p:sp>
      <p:sp>
        <p:nvSpPr>
          <p:cNvPr id="4" name="Footer Placeholder 3">
            <a:extLst>
              <a:ext uri="{FF2B5EF4-FFF2-40B4-BE49-F238E27FC236}">
                <a16:creationId xmlns:a16="http://schemas.microsoft.com/office/drawing/2014/main" id="{5DEC2AC2-CDFF-4856-A059-77B6E1D3026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B8C5B209-D124-47BE-AE7D-DAED74700B1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3BA18D2-DFCD-4633-BC49-65B2EE2B4D91}" type="slidenum">
              <a:rPr lang="en-GB" smtClean="0"/>
              <a:t>‹#›</a:t>
            </a:fld>
            <a:endParaRPr lang="en-GB" dirty="0"/>
          </a:p>
        </p:txBody>
      </p:sp>
    </p:spTree>
    <p:extLst>
      <p:ext uri="{BB962C8B-B14F-4D97-AF65-F5344CB8AC3E}">
        <p14:creationId xmlns:p14="http://schemas.microsoft.com/office/powerpoint/2010/main" val="33135993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931567-FFC4-49BA-91F5-8A0228FB8E50}" type="datetimeFigureOut">
              <a:rPr lang="en-GB" smtClean="0"/>
              <a:t>03/03/2022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A3B6EA-DD97-43EA-9327-E7F5EB5431D7}" type="slidenum">
              <a:rPr lang="en-GB" smtClean="0"/>
              <a:t>‹#›</a:t>
            </a:fld>
            <a:endParaRPr lang="en-GB" dirty="0"/>
          </a:p>
        </p:txBody>
      </p:sp>
    </p:spTree>
    <p:extLst>
      <p:ext uri="{BB962C8B-B14F-4D97-AF65-F5344CB8AC3E}">
        <p14:creationId xmlns:p14="http://schemas.microsoft.com/office/powerpoint/2010/main" val="2093582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Cover -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0C60418-9E7E-4A09-A34C-6FE83F43F5C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descr="A picture containing drawing, plate&#10;&#10;Description automatically generated">
            <a:extLst>
              <a:ext uri="{FF2B5EF4-FFF2-40B4-BE49-F238E27FC236}">
                <a16:creationId xmlns:a16="http://schemas.microsoft.com/office/drawing/2014/main" id="{20BA0978-53CA-490F-ACBA-BA4AC872F4B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4015" y="2725469"/>
            <a:ext cx="2843999" cy="853200"/>
          </a:xfrm>
          <a:prstGeom prst="rect">
            <a:avLst/>
          </a:prstGeom>
        </p:spPr>
      </p:pic>
      <p:sp>
        <p:nvSpPr>
          <p:cNvPr id="5" name="Content Placeholder 9">
            <a:extLst>
              <a:ext uri="{FF2B5EF4-FFF2-40B4-BE49-F238E27FC236}">
                <a16:creationId xmlns:a16="http://schemas.microsoft.com/office/drawing/2014/main" id="{6504DC5C-4FC8-486F-A6B3-6AB06B22CC28}"/>
              </a:ext>
            </a:extLst>
          </p:cNvPr>
          <p:cNvSpPr>
            <a:spLocks noGrp="1"/>
          </p:cNvSpPr>
          <p:nvPr>
            <p:ph sz="quarter" idx="11"/>
          </p:nvPr>
        </p:nvSpPr>
        <p:spPr>
          <a:xfrm>
            <a:off x="354015" y="4162954"/>
            <a:ext cx="6253233" cy="1914434"/>
          </a:xfrm>
        </p:spPr>
        <p:txBody>
          <a:bodyPr/>
          <a:lstStyle>
            <a:lvl1pPr>
              <a:defRPr sz="40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Tree>
    <p:extLst>
      <p:ext uri="{BB962C8B-B14F-4D97-AF65-F5344CB8AC3E}">
        <p14:creationId xmlns:p14="http://schemas.microsoft.com/office/powerpoint/2010/main" val="304561955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ontent - gre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F75524-A42C-4EDB-A91C-0D66D48B3FBB}"/>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CEEEC1FB-E74A-40D6-8989-55F1451DCA2F}"/>
              </a:ext>
            </a:extLst>
          </p:cNvPr>
          <p:cNvSpPr>
            <a:spLocks noGrp="1"/>
          </p:cNvSpPr>
          <p:nvPr>
            <p:ph type="title" hasCustomPrompt="1"/>
          </p:nvPr>
        </p:nvSpPr>
        <p:spPr>
          <a:xfrm>
            <a:off x="345993" y="557276"/>
            <a:ext cx="5234817" cy="602987"/>
          </a:xfrm>
        </p:spPr>
        <p:txBody>
          <a:bodyPr anchor="b"/>
          <a:lstStyle>
            <a:lvl1pPr>
              <a:defRPr sz="4000">
                <a:solidFill>
                  <a:srgbClr val="003F72"/>
                </a:solidFill>
              </a:defRPr>
            </a:lvl1pPr>
          </a:lstStyle>
          <a:p>
            <a:r>
              <a:rPr lang="en-US" dirty="0"/>
              <a:t>Title text</a:t>
            </a:r>
            <a:endParaRPr lang="en-GB" dirty="0"/>
          </a:p>
        </p:txBody>
      </p:sp>
      <p:sp>
        <p:nvSpPr>
          <p:cNvPr id="7" name="Content Placeholder 3">
            <a:extLst>
              <a:ext uri="{FF2B5EF4-FFF2-40B4-BE49-F238E27FC236}">
                <a16:creationId xmlns:a16="http://schemas.microsoft.com/office/drawing/2014/main" id="{90BD37EF-EC91-45B0-8F79-3A95CC3490FE}"/>
              </a:ext>
            </a:extLst>
          </p:cNvPr>
          <p:cNvSpPr>
            <a:spLocks noGrp="1"/>
          </p:cNvSpPr>
          <p:nvPr>
            <p:ph sz="quarter" idx="11"/>
          </p:nvPr>
        </p:nvSpPr>
        <p:spPr>
          <a:xfrm>
            <a:off x="354014" y="1271526"/>
            <a:ext cx="10707687" cy="4572000"/>
          </a:xfrm>
        </p:spPr>
        <p:txBody>
          <a:bodyPr/>
          <a:lstStyle>
            <a:lvl1pPr>
              <a:defRPr sz="2000">
                <a:solidFill>
                  <a:srgbClr val="003F7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pic>
        <p:nvPicPr>
          <p:cNvPr id="8" name="Picture 7" descr="A picture containing plate, drawing&#10;&#10;Description automatically generated">
            <a:extLst>
              <a:ext uri="{FF2B5EF4-FFF2-40B4-BE49-F238E27FC236}">
                <a16:creationId xmlns:a16="http://schemas.microsoft.com/office/drawing/2014/main" id="{E24B867F-3FB0-405D-9A21-DC04B0C552A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31122" y="368963"/>
            <a:ext cx="1572120" cy="786062"/>
          </a:xfrm>
          <a:prstGeom prst="rect">
            <a:avLst/>
          </a:prstGeom>
        </p:spPr>
      </p:pic>
    </p:spTree>
    <p:extLst>
      <p:ext uri="{BB962C8B-B14F-4D97-AF65-F5344CB8AC3E}">
        <p14:creationId xmlns:p14="http://schemas.microsoft.com/office/powerpoint/2010/main" val="2209007172"/>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 blue">
    <p:bg>
      <p:bgPr>
        <a:blipFill>
          <a:blip r:embed="rId2"/>
          <a:stretch>
            <a:fillRect/>
          </a:stretch>
        </a:blipFill>
        <a:effectLst/>
      </p:bgPr>
    </p:bg>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6307A1AE-F81E-4BE9-9115-189324FAA829}"/>
              </a:ext>
            </a:extLst>
          </p:cNvPr>
          <p:cNvSpPr>
            <a:spLocks noGrp="1"/>
          </p:cNvSpPr>
          <p:nvPr>
            <p:ph type="title"/>
          </p:nvPr>
        </p:nvSpPr>
        <p:spPr>
          <a:xfrm>
            <a:off x="2397774" y="2850199"/>
            <a:ext cx="7396451" cy="578801"/>
          </a:xfrm>
        </p:spPr>
        <p:txBody>
          <a:bodyPr/>
          <a:lstStyle>
            <a:lvl1pPr>
              <a:defRPr>
                <a:solidFill>
                  <a:schemeClr val="tx1"/>
                </a:solidFill>
              </a:defRPr>
            </a:lvl1pPr>
          </a:lstStyle>
          <a:p>
            <a:r>
              <a:rPr lang="en-US" dirty="0"/>
              <a:t>Click to edit Master title style</a:t>
            </a:r>
            <a:endParaRPr lang="en-GB" dirty="0"/>
          </a:p>
        </p:txBody>
      </p:sp>
      <p:pic>
        <p:nvPicPr>
          <p:cNvPr id="7" name="Picture 6" descr="A picture containing drawing, plate&#10;&#10;Description automatically generated">
            <a:extLst>
              <a:ext uri="{FF2B5EF4-FFF2-40B4-BE49-F238E27FC236}">
                <a16:creationId xmlns:a16="http://schemas.microsoft.com/office/drawing/2014/main" id="{F20119C6-51BB-43F6-B313-E266722B54D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26579" y="5850185"/>
            <a:ext cx="1528537" cy="458562"/>
          </a:xfrm>
          <a:prstGeom prst="rect">
            <a:avLst/>
          </a:prstGeom>
        </p:spPr>
      </p:pic>
    </p:spTree>
    <p:extLst>
      <p:ext uri="{BB962C8B-B14F-4D97-AF65-F5344CB8AC3E}">
        <p14:creationId xmlns:p14="http://schemas.microsoft.com/office/powerpoint/2010/main" val="168452688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6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ontent - raspberr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picture containing person, person&#10;&#10;Description automatically generated">
            <a:extLst>
              <a:ext uri="{FF2B5EF4-FFF2-40B4-BE49-F238E27FC236}">
                <a16:creationId xmlns:a16="http://schemas.microsoft.com/office/drawing/2014/main" id="{9C3A0106-53E0-4AC2-ACB0-85151B13E23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1596" r="3960"/>
          <a:stretch/>
        </p:blipFill>
        <p:spPr>
          <a:xfrm>
            <a:off x="0" y="0"/>
            <a:ext cx="6096000" cy="6857999"/>
          </a:xfrm>
          <a:prstGeom prst="rect">
            <a:avLst/>
          </a:prstGeom>
        </p:spPr>
      </p:pic>
      <p:sp>
        <p:nvSpPr>
          <p:cNvPr id="6" name="Title 1">
            <a:extLst>
              <a:ext uri="{FF2B5EF4-FFF2-40B4-BE49-F238E27FC236}">
                <a16:creationId xmlns:a16="http://schemas.microsoft.com/office/drawing/2014/main" id="{ACB82687-2BC2-4FB6-81FC-65EB3DC9D7FC}"/>
              </a:ext>
            </a:extLst>
          </p:cNvPr>
          <p:cNvSpPr>
            <a:spLocks noGrp="1"/>
          </p:cNvSpPr>
          <p:nvPr>
            <p:ph type="title" hasCustomPrompt="1"/>
          </p:nvPr>
        </p:nvSpPr>
        <p:spPr>
          <a:xfrm>
            <a:off x="6827025" y="557276"/>
            <a:ext cx="5028092" cy="602987"/>
          </a:xfrm>
        </p:spPr>
        <p:txBody>
          <a:bodyPr anchor="b"/>
          <a:lstStyle>
            <a:lvl1pPr>
              <a:defRPr sz="4000">
                <a:solidFill>
                  <a:schemeClr val="tx1"/>
                </a:solidFill>
              </a:defRPr>
            </a:lvl1pPr>
          </a:lstStyle>
          <a:p>
            <a:r>
              <a:rPr lang="en-US" dirty="0"/>
              <a:t>Title text</a:t>
            </a:r>
            <a:endParaRPr lang="en-GB" dirty="0"/>
          </a:p>
        </p:txBody>
      </p:sp>
      <p:sp>
        <p:nvSpPr>
          <p:cNvPr id="8" name="Content Placeholder 3">
            <a:extLst>
              <a:ext uri="{FF2B5EF4-FFF2-40B4-BE49-F238E27FC236}">
                <a16:creationId xmlns:a16="http://schemas.microsoft.com/office/drawing/2014/main" id="{886A2264-4468-46AE-8C8C-0409FAEBBA1E}"/>
              </a:ext>
            </a:extLst>
          </p:cNvPr>
          <p:cNvSpPr>
            <a:spLocks noGrp="1"/>
          </p:cNvSpPr>
          <p:nvPr>
            <p:ph sz="quarter" idx="11"/>
          </p:nvPr>
        </p:nvSpPr>
        <p:spPr>
          <a:xfrm>
            <a:off x="6835046" y="1271526"/>
            <a:ext cx="5020070" cy="4572000"/>
          </a:xfrm>
        </p:spPr>
        <p:txBody>
          <a:bodyPr/>
          <a:lstStyle>
            <a:lvl1pPr>
              <a:defRPr sz="1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pic>
        <p:nvPicPr>
          <p:cNvPr id="10" name="Picture 9" descr="A picture containing drawing, plate&#10;&#10;Description automatically generated">
            <a:extLst>
              <a:ext uri="{FF2B5EF4-FFF2-40B4-BE49-F238E27FC236}">
                <a16:creationId xmlns:a16="http://schemas.microsoft.com/office/drawing/2014/main" id="{5CAD5BDC-00F9-43EF-9C5A-3EF42129B98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26579" y="5842162"/>
            <a:ext cx="1528537" cy="458562"/>
          </a:xfrm>
          <a:prstGeom prst="rect">
            <a:avLst/>
          </a:prstGeom>
        </p:spPr>
      </p:pic>
    </p:spTree>
    <p:extLst>
      <p:ext uri="{BB962C8B-B14F-4D97-AF65-F5344CB8AC3E}">
        <p14:creationId xmlns:p14="http://schemas.microsoft.com/office/powerpoint/2010/main" val="2685682502"/>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ntent - raspberr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CBA5010-DCA0-403E-AD53-852DA8FD710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6103" t="13462" r="14562"/>
          <a:stretch/>
        </p:blipFill>
        <p:spPr>
          <a:xfrm>
            <a:off x="0" y="0"/>
            <a:ext cx="6096000" cy="6858000"/>
          </a:xfrm>
          <a:prstGeom prst="rect">
            <a:avLst/>
          </a:prstGeom>
        </p:spPr>
      </p:pic>
      <p:sp>
        <p:nvSpPr>
          <p:cNvPr id="6" name="Title 1">
            <a:extLst>
              <a:ext uri="{FF2B5EF4-FFF2-40B4-BE49-F238E27FC236}">
                <a16:creationId xmlns:a16="http://schemas.microsoft.com/office/drawing/2014/main" id="{8D04FFB7-2E90-43CF-A6DE-652C93E95103}"/>
              </a:ext>
            </a:extLst>
          </p:cNvPr>
          <p:cNvSpPr>
            <a:spLocks noGrp="1"/>
          </p:cNvSpPr>
          <p:nvPr>
            <p:ph type="title" hasCustomPrompt="1"/>
          </p:nvPr>
        </p:nvSpPr>
        <p:spPr>
          <a:xfrm>
            <a:off x="6827025" y="557276"/>
            <a:ext cx="5028092" cy="602987"/>
          </a:xfrm>
        </p:spPr>
        <p:txBody>
          <a:bodyPr anchor="b"/>
          <a:lstStyle>
            <a:lvl1pPr>
              <a:defRPr sz="4000">
                <a:solidFill>
                  <a:schemeClr val="tx1"/>
                </a:solidFill>
              </a:defRPr>
            </a:lvl1pPr>
          </a:lstStyle>
          <a:p>
            <a:r>
              <a:rPr lang="en-US" dirty="0"/>
              <a:t>Title text</a:t>
            </a:r>
            <a:endParaRPr lang="en-GB" dirty="0"/>
          </a:p>
        </p:txBody>
      </p:sp>
      <p:sp>
        <p:nvSpPr>
          <p:cNvPr id="8" name="Content Placeholder 3">
            <a:extLst>
              <a:ext uri="{FF2B5EF4-FFF2-40B4-BE49-F238E27FC236}">
                <a16:creationId xmlns:a16="http://schemas.microsoft.com/office/drawing/2014/main" id="{FA589B7F-1244-4143-9F3F-76456ACC0767}"/>
              </a:ext>
            </a:extLst>
          </p:cNvPr>
          <p:cNvSpPr>
            <a:spLocks noGrp="1"/>
          </p:cNvSpPr>
          <p:nvPr>
            <p:ph sz="quarter" idx="11"/>
          </p:nvPr>
        </p:nvSpPr>
        <p:spPr>
          <a:xfrm>
            <a:off x="6835046" y="1271526"/>
            <a:ext cx="5020070" cy="4572000"/>
          </a:xfrm>
        </p:spPr>
        <p:txBody>
          <a:bodyPr/>
          <a:lstStyle>
            <a:lvl1pPr>
              <a:defRPr sz="1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pic>
        <p:nvPicPr>
          <p:cNvPr id="9" name="Picture 8" descr="A picture containing drawing, plate&#10;&#10;Description automatically generated">
            <a:extLst>
              <a:ext uri="{FF2B5EF4-FFF2-40B4-BE49-F238E27FC236}">
                <a16:creationId xmlns:a16="http://schemas.microsoft.com/office/drawing/2014/main" id="{245B7B47-DDFD-4311-85CD-4C6DAB72AA3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26579" y="5842162"/>
            <a:ext cx="1528537" cy="458562"/>
          </a:xfrm>
          <a:prstGeom prst="rect">
            <a:avLst/>
          </a:prstGeom>
        </p:spPr>
      </p:pic>
    </p:spTree>
    <p:extLst>
      <p:ext uri="{BB962C8B-B14F-4D97-AF65-F5344CB8AC3E}">
        <p14:creationId xmlns:p14="http://schemas.microsoft.com/office/powerpoint/2010/main" val="30683440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 te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A85B04E-21D9-4AF0-90B0-6411072BAEFF}"/>
              </a:ext>
            </a:extLst>
          </p:cNvPr>
          <p:cNvSpPr>
            <a:spLocks noGrp="1"/>
          </p:cNvSpPr>
          <p:nvPr>
            <p:ph type="title" hasCustomPrompt="1"/>
          </p:nvPr>
        </p:nvSpPr>
        <p:spPr>
          <a:xfrm>
            <a:off x="345993" y="557276"/>
            <a:ext cx="5234817" cy="602987"/>
          </a:xfrm>
        </p:spPr>
        <p:txBody>
          <a:bodyPr anchor="b"/>
          <a:lstStyle>
            <a:lvl1pPr>
              <a:defRPr sz="4000">
                <a:solidFill>
                  <a:schemeClr val="tx1"/>
                </a:solidFill>
              </a:defRPr>
            </a:lvl1pPr>
          </a:lstStyle>
          <a:p>
            <a:r>
              <a:rPr lang="en-US" dirty="0"/>
              <a:t>Title text</a:t>
            </a:r>
            <a:endParaRPr lang="en-GB" dirty="0"/>
          </a:p>
        </p:txBody>
      </p:sp>
      <p:sp>
        <p:nvSpPr>
          <p:cNvPr id="6" name="Content Placeholder 3">
            <a:extLst>
              <a:ext uri="{FF2B5EF4-FFF2-40B4-BE49-F238E27FC236}">
                <a16:creationId xmlns:a16="http://schemas.microsoft.com/office/drawing/2014/main" id="{6CC1C6F7-2BEF-480E-BBC5-3E047D230653}"/>
              </a:ext>
            </a:extLst>
          </p:cNvPr>
          <p:cNvSpPr>
            <a:spLocks noGrp="1"/>
          </p:cNvSpPr>
          <p:nvPr>
            <p:ph sz="quarter" idx="11"/>
          </p:nvPr>
        </p:nvSpPr>
        <p:spPr>
          <a:xfrm>
            <a:off x="354014" y="1271526"/>
            <a:ext cx="10707687" cy="4572000"/>
          </a:xfrm>
        </p:spPr>
        <p:txBody>
          <a:bodyPr/>
          <a:lstStyle>
            <a:lvl1pPr>
              <a:defRPr sz="20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pic>
        <p:nvPicPr>
          <p:cNvPr id="9" name="Picture 8" descr="A picture containing drawing, plate&#10;&#10;Description automatically generated">
            <a:extLst>
              <a:ext uri="{FF2B5EF4-FFF2-40B4-BE49-F238E27FC236}">
                <a16:creationId xmlns:a16="http://schemas.microsoft.com/office/drawing/2014/main" id="{2E41E7B5-411C-4DCE-83BC-FE83E79DD5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19258" y="555912"/>
            <a:ext cx="1528537" cy="458562"/>
          </a:xfrm>
          <a:prstGeom prst="rect">
            <a:avLst/>
          </a:prstGeom>
        </p:spPr>
      </p:pic>
    </p:spTree>
    <p:extLst>
      <p:ext uri="{BB962C8B-B14F-4D97-AF65-F5344CB8AC3E}">
        <p14:creationId xmlns:p14="http://schemas.microsoft.com/office/powerpoint/2010/main" val="688293167"/>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ontent -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29C666F-1863-474F-9B89-EB1A20A01859}"/>
              </a:ext>
            </a:extLst>
          </p:cNvPr>
          <p:cNvSpPr>
            <a:spLocks noGrp="1"/>
          </p:cNvSpPr>
          <p:nvPr>
            <p:ph type="title" hasCustomPrompt="1"/>
          </p:nvPr>
        </p:nvSpPr>
        <p:spPr>
          <a:xfrm>
            <a:off x="6827025" y="557276"/>
            <a:ext cx="5028092" cy="602987"/>
          </a:xfrm>
        </p:spPr>
        <p:txBody>
          <a:bodyPr anchor="b"/>
          <a:lstStyle>
            <a:lvl1pPr>
              <a:defRPr sz="4000">
                <a:solidFill>
                  <a:schemeClr val="tx1"/>
                </a:solidFill>
              </a:defRPr>
            </a:lvl1pPr>
          </a:lstStyle>
          <a:p>
            <a:r>
              <a:rPr lang="en-US" dirty="0"/>
              <a:t>Title text</a:t>
            </a:r>
            <a:endParaRPr lang="en-GB" dirty="0"/>
          </a:p>
        </p:txBody>
      </p:sp>
      <p:sp>
        <p:nvSpPr>
          <p:cNvPr id="10" name="Content Placeholder 3">
            <a:extLst>
              <a:ext uri="{FF2B5EF4-FFF2-40B4-BE49-F238E27FC236}">
                <a16:creationId xmlns:a16="http://schemas.microsoft.com/office/drawing/2014/main" id="{A0EFD485-2D8E-4678-9C46-686C0A424D32}"/>
              </a:ext>
            </a:extLst>
          </p:cNvPr>
          <p:cNvSpPr>
            <a:spLocks noGrp="1"/>
          </p:cNvSpPr>
          <p:nvPr>
            <p:ph sz="quarter" idx="11"/>
          </p:nvPr>
        </p:nvSpPr>
        <p:spPr>
          <a:xfrm>
            <a:off x="6835046" y="1271526"/>
            <a:ext cx="5020070" cy="4572000"/>
          </a:xfrm>
        </p:spPr>
        <p:txBody>
          <a:bodyPr/>
          <a:lstStyle>
            <a:lvl1pPr>
              <a:defRPr sz="1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pic>
        <p:nvPicPr>
          <p:cNvPr id="11" name="Picture 10" descr="A picture containing drawing, plate&#10;&#10;Description automatically generated">
            <a:extLst>
              <a:ext uri="{FF2B5EF4-FFF2-40B4-BE49-F238E27FC236}">
                <a16:creationId xmlns:a16="http://schemas.microsoft.com/office/drawing/2014/main" id="{150ECE21-50D1-4CC6-95CA-F15EFAA60E2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26579" y="5842162"/>
            <a:ext cx="1528537" cy="458562"/>
          </a:xfrm>
          <a:prstGeom prst="rect">
            <a:avLst/>
          </a:prstGeom>
        </p:spPr>
      </p:pic>
      <p:pic>
        <p:nvPicPr>
          <p:cNvPr id="3" name="Picture 2" descr="A hand holding a stack of coins&#10;&#10;Description automatically generated with low confidence">
            <a:extLst>
              <a:ext uri="{FF2B5EF4-FFF2-40B4-BE49-F238E27FC236}">
                <a16:creationId xmlns:a16="http://schemas.microsoft.com/office/drawing/2014/main" id="{7D6B80F2-6D17-4EE7-9403-8BD2671B306A}"/>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40964" r="9036"/>
          <a:stretch/>
        </p:blipFill>
        <p:spPr>
          <a:xfrm>
            <a:off x="0" y="0"/>
            <a:ext cx="6096000" cy="6858000"/>
          </a:xfrm>
          <a:prstGeom prst="rect">
            <a:avLst/>
          </a:prstGeom>
        </p:spPr>
      </p:pic>
    </p:spTree>
    <p:extLst>
      <p:ext uri="{BB962C8B-B14F-4D97-AF65-F5344CB8AC3E}">
        <p14:creationId xmlns:p14="http://schemas.microsoft.com/office/powerpoint/2010/main" val="3042517782"/>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Divider -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D44D423-63C4-48BF-87FC-531F64B70303}"/>
              </a:ext>
            </a:extLst>
          </p:cNvPr>
          <p:cNvSpPr>
            <a:spLocks noGrp="1"/>
          </p:cNvSpPr>
          <p:nvPr>
            <p:ph type="title" hasCustomPrompt="1"/>
          </p:nvPr>
        </p:nvSpPr>
        <p:spPr>
          <a:xfrm>
            <a:off x="354011" y="557276"/>
            <a:ext cx="5028092" cy="602987"/>
          </a:xfrm>
        </p:spPr>
        <p:txBody>
          <a:bodyPr anchor="b"/>
          <a:lstStyle>
            <a:lvl1pPr>
              <a:defRPr sz="4000">
                <a:solidFill>
                  <a:srgbClr val="003F72"/>
                </a:solidFill>
              </a:defRPr>
            </a:lvl1pPr>
          </a:lstStyle>
          <a:p>
            <a:r>
              <a:rPr lang="en-US" dirty="0"/>
              <a:t>Title text</a:t>
            </a:r>
            <a:endParaRPr lang="en-GB" dirty="0"/>
          </a:p>
        </p:txBody>
      </p:sp>
      <p:sp>
        <p:nvSpPr>
          <p:cNvPr id="5" name="Content Placeholder 3">
            <a:extLst>
              <a:ext uri="{FF2B5EF4-FFF2-40B4-BE49-F238E27FC236}">
                <a16:creationId xmlns:a16="http://schemas.microsoft.com/office/drawing/2014/main" id="{955B5E77-1EDA-4025-8195-462AB0346C23}"/>
              </a:ext>
            </a:extLst>
          </p:cNvPr>
          <p:cNvSpPr>
            <a:spLocks noGrp="1"/>
          </p:cNvSpPr>
          <p:nvPr>
            <p:ph sz="quarter" idx="11"/>
          </p:nvPr>
        </p:nvSpPr>
        <p:spPr>
          <a:xfrm>
            <a:off x="362032" y="1271526"/>
            <a:ext cx="5020070" cy="4572000"/>
          </a:xfrm>
        </p:spPr>
        <p:txBody>
          <a:bodyPr/>
          <a:lstStyle>
            <a:lvl1pPr>
              <a:defRPr sz="1800">
                <a:solidFill>
                  <a:srgbClr val="003F7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pic>
        <p:nvPicPr>
          <p:cNvPr id="7" name="Picture 6" descr="A picture containing text, indoor, computer&#10;&#10;Description automatically generated">
            <a:extLst>
              <a:ext uri="{FF2B5EF4-FFF2-40B4-BE49-F238E27FC236}">
                <a16:creationId xmlns:a16="http://schemas.microsoft.com/office/drawing/2014/main" id="{3D02F74F-72FC-4127-94B7-7D455647293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7084" r="5879"/>
          <a:stretch/>
        </p:blipFill>
        <p:spPr>
          <a:xfrm>
            <a:off x="6096000" y="0"/>
            <a:ext cx="6096000" cy="6858000"/>
          </a:xfrm>
          <a:prstGeom prst="rect">
            <a:avLst/>
          </a:prstGeom>
        </p:spPr>
      </p:pic>
      <p:pic>
        <p:nvPicPr>
          <p:cNvPr id="6" name="Picture 5" descr="A picture containing drawing, plate&#10;&#10;Description automatically generated">
            <a:extLst>
              <a:ext uri="{FF2B5EF4-FFF2-40B4-BE49-F238E27FC236}">
                <a16:creationId xmlns:a16="http://schemas.microsoft.com/office/drawing/2014/main" id="{F5EC3A72-1C6D-4519-A2AD-E184CAD7820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26579" y="5842162"/>
            <a:ext cx="1528537" cy="458562"/>
          </a:xfrm>
          <a:prstGeom prst="rect">
            <a:avLst/>
          </a:prstGeom>
        </p:spPr>
      </p:pic>
    </p:spTree>
    <p:extLst>
      <p:ext uri="{BB962C8B-B14F-4D97-AF65-F5344CB8AC3E}">
        <p14:creationId xmlns:p14="http://schemas.microsoft.com/office/powerpoint/2010/main" val="1009549398"/>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ntent - light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A picture containing drawing, plate&#10;&#10;Description automatically generated">
            <a:extLst>
              <a:ext uri="{FF2B5EF4-FFF2-40B4-BE49-F238E27FC236}">
                <a16:creationId xmlns:a16="http://schemas.microsoft.com/office/drawing/2014/main" id="{EC83ACD5-C6CF-4CD9-A601-448E2F9154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19258" y="555912"/>
            <a:ext cx="1528537" cy="458562"/>
          </a:xfrm>
          <a:prstGeom prst="rect">
            <a:avLst/>
          </a:prstGeom>
        </p:spPr>
      </p:pic>
      <p:pic>
        <p:nvPicPr>
          <p:cNvPr id="12" name="Picture 11">
            <a:extLst>
              <a:ext uri="{FF2B5EF4-FFF2-40B4-BE49-F238E27FC236}">
                <a16:creationId xmlns:a16="http://schemas.microsoft.com/office/drawing/2014/main" id="{06171FCD-9DC7-4E86-B858-03EC16619B3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7146"/>
          <a:stretch/>
        </p:blipFill>
        <p:spPr>
          <a:xfrm>
            <a:off x="4811207" y="1594442"/>
            <a:ext cx="7380793" cy="4922422"/>
          </a:xfrm>
          <a:prstGeom prst="rect">
            <a:avLst/>
          </a:prstGeom>
          <a:effectLst/>
        </p:spPr>
      </p:pic>
      <p:sp>
        <p:nvSpPr>
          <p:cNvPr id="13" name="Picture Placeholder 11">
            <a:extLst>
              <a:ext uri="{FF2B5EF4-FFF2-40B4-BE49-F238E27FC236}">
                <a16:creationId xmlns:a16="http://schemas.microsoft.com/office/drawing/2014/main" id="{FCF792D5-07AD-43F8-8EB4-814E537D39A7}"/>
              </a:ext>
            </a:extLst>
          </p:cNvPr>
          <p:cNvSpPr>
            <a:spLocks noGrp="1"/>
          </p:cNvSpPr>
          <p:nvPr>
            <p:ph type="pic" sz="quarter" idx="16"/>
          </p:nvPr>
        </p:nvSpPr>
        <p:spPr>
          <a:xfrm>
            <a:off x="6096000" y="1957386"/>
            <a:ext cx="5490000" cy="3427200"/>
          </a:xfrm>
          <a:prstGeom prst="rect">
            <a:avLst/>
          </a:prstGeom>
          <a:noFill/>
        </p:spPr>
        <p:txBody>
          <a:bodyPr/>
          <a:lstStyle>
            <a:lvl1pPr>
              <a:defRPr>
                <a:solidFill>
                  <a:schemeClr val="bg2"/>
                </a:solidFill>
              </a:defRPr>
            </a:lvl1pPr>
          </a:lstStyle>
          <a:p>
            <a:endParaRPr lang="en-GB" dirty="0"/>
          </a:p>
        </p:txBody>
      </p:sp>
      <p:sp>
        <p:nvSpPr>
          <p:cNvPr id="14" name="Title 1">
            <a:extLst>
              <a:ext uri="{FF2B5EF4-FFF2-40B4-BE49-F238E27FC236}">
                <a16:creationId xmlns:a16="http://schemas.microsoft.com/office/drawing/2014/main" id="{0D39D37C-C355-4E75-91AE-1C5E7EB0E96A}"/>
              </a:ext>
            </a:extLst>
          </p:cNvPr>
          <p:cNvSpPr>
            <a:spLocks noGrp="1"/>
          </p:cNvSpPr>
          <p:nvPr>
            <p:ph type="title" hasCustomPrompt="1"/>
          </p:nvPr>
        </p:nvSpPr>
        <p:spPr>
          <a:xfrm>
            <a:off x="345993" y="557276"/>
            <a:ext cx="9367502" cy="602987"/>
          </a:xfrm>
        </p:spPr>
        <p:txBody>
          <a:bodyPr anchor="b"/>
          <a:lstStyle>
            <a:lvl1pPr>
              <a:defRPr sz="4000">
                <a:solidFill>
                  <a:schemeClr val="bg2"/>
                </a:solidFill>
              </a:defRPr>
            </a:lvl1pPr>
          </a:lstStyle>
          <a:p>
            <a:r>
              <a:rPr lang="en-US" dirty="0"/>
              <a:t>Title text</a:t>
            </a:r>
            <a:endParaRPr lang="en-GB" dirty="0"/>
          </a:p>
        </p:txBody>
      </p:sp>
      <p:sp>
        <p:nvSpPr>
          <p:cNvPr id="15" name="Content Placeholder 3">
            <a:extLst>
              <a:ext uri="{FF2B5EF4-FFF2-40B4-BE49-F238E27FC236}">
                <a16:creationId xmlns:a16="http://schemas.microsoft.com/office/drawing/2014/main" id="{1EBE6ED4-F859-4CAE-B7B0-02DBD39C8896}"/>
              </a:ext>
            </a:extLst>
          </p:cNvPr>
          <p:cNvSpPr>
            <a:spLocks noGrp="1"/>
          </p:cNvSpPr>
          <p:nvPr>
            <p:ph sz="quarter" idx="11"/>
          </p:nvPr>
        </p:nvSpPr>
        <p:spPr>
          <a:xfrm>
            <a:off x="354014" y="1271526"/>
            <a:ext cx="4314239" cy="4572000"/>
          </a:xfrm>
        </p:spPr>
        <p:txBody>
          <a:bodyPr/>
          <a:lstStyle>
            <a:lvl1pPr>
              <a:defRPr sz="1800">
                <a:solidFill>
                  <a:schemeClr val="bg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Tree>
    <p:extLst>
      <p:ext uri="{BB962C8B-B14F-4D97-AF65-F5344CB8AC3E}">
        <p14:creationId xmlns:p14="http://schemas.microsoft.com/office/powerpoint/2010/main" val="1885835681"/>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 light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person using a computer&#10;&#10;Description automatically generated">
            <a:extLst>
              <a:ext uri="{FF2B5EF4-FFF2-40B4-BE49-F238E27FC236}">
                <a16:creationId xmlns:a16="http://schemas.microsoft.com/office/drawing/2014/main" id="{5EAA1DC8-D5CC-4D57-BF70-663EBF88EC2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8099" r="14954"/>
          <a:stretch/>
        </p:blipFill>
        <p:spPr>
          <a:xfrm>
            <a:off x="6095999" y="0"/>
            <a:ext cx="6096001" cy="6865395"/>
          </a:xfrm>
          <a:prstGeom prst="rect">
            <a:avLst/>
          </a:prstGeom>
        </p:spPr>
      </p:pic>
      <p:sp>
        <p:nvSpPr>
          <p:cNvPr id="6" name="Title 1">
            <a:extLst>
              <a:ext uri="{FF2B5EF4-FFF2-40B4-BE49-F238E27FC236}">
                <a16:creationId xmlns:a16="http://schemas.microsoft.com/office/drawing/2014/main" id="{D8D8DFB8-B101-4F4D-808B-37EE3349BEA3}"/>
              </a:ext>
            </a:extLst>
          </p:cNvPr>
          <p:cNvSpPr>
            <a:spLocks noGrp="1"/>
          </p:cNvSpPr>
          <p:nvPr>
            <p:ph type="title" hasCustomPrompt="1"/>
          </p:nvPr>
        </p:nvSpPr>
        <p:spPr>
          <a:xfrm>
            <a:off x="354011" y="557276"/>
            <a:ext cx="5028092" cy="602987"/>
          </a:xfrm>
        </p:spPr>
        <p:txBody>
          <a:bodyPr anchor="b"/>
          <a:lstStyle>
            <a:lvl1pPr>
              <a:defRPr sz="4000">
                <a:solidFill>
                  <a:schemeClr val="tx1"/>
                </a:solidFill>
              </a:defRPr>
            </a:lvl1pPr>
          </a:lstStyle>
          <a:p>
            <a:r>
              <a:rPr lang="en-US" dirty="0"/>
              <a:t>Title text</a:t>
            </a:r>
            <a:endParaRPr lang="en-GB" dirty="0"/>
          </a:p>
        </p:txBody>
      </p:sp>
      <p:sp>
        <p:nvSpPr>
          <p:cNvPr id="8" name="Content Placeholder 3">
            <a:extLst>
              <a:ext uri="{FF2B5EF4-FFF2-40B4-BE49-F238E27FC236}">
                <a16:creationId xmlns:a16="http://schemas.microsoft.com/office/drawing/2014/main" id="{B8A28185-EE2F-44AD-916C-2868E4D479DE}"/>
              </a:ext>
            </a:extLst>
          </p:cNvPr>
          <p:cNvSpPr>
            <a:spLocks noGrp="1"/>
          </p:cNvSpPr>
          <p:nvPr>
            <p:ph sz="quarter" idx="11"/>
          </p:nvPr>
        </p:nvSpPr>
        <p:spPr>
          <a:xfrm>
            <a:off x="362032" y="1271526"/>
            <a:ext cx="5020070" cy="4572000"/>
          </a:xfrm>
        </p:spPr>
        <p:txBody>
          <a:bodyPr/>
          <a:lstStyle>
            <a:lvl1pPr>
              <a:defRPr sz="1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pic>
        <p:nvPicPr>
          <p:cNvPr id="9" name="Picture 8" descr="A picture containing drawing, plate&#10;&#10;Description automatically generated">
            <a:extLst>
              <a:ext uri="{FF2B5EF4-FFF2-40B4-BE49-F238E27FC236}">
                <a16:creationId xmlns:a16="http://schemas.microsoft.com/office/drawing/2014/main" id="{7A8F5370-601C-4CC3-A5C4-E889CE709D3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26579" y="5842162"/>
            <a:ext cx="1528537" cy="458562"/>
          </a:xfrm>
          <a:prstGeom prst="rect">
            <a:avLst/>
          </a:prstGeom>
        </p:spPr>
      </p:pic>
    </p:spTree>
    <p:extLst>
      <p:ext uri="{BB962C8B-B14F-4D97-AF65-F5344CB8AC3E}">
        <p14:creationId xmlns:p14="http://schemas.microsoft.com/office/powerpoint/2010/main" val="204697100"/>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gre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EEEC1FB-E74A-40D6-8989-55F1451DCA2F}"/>
              </a:ext>
            </a:extLst>
          </p:cNvPr>
          <p:cNvSpPr>
            <a:spLocks noGrp="1"/>
          </p:cNvSpPr>
          <p:nvPr>
            <p:ph type="title" hasCustomPrompt="1"/>
          </p:nvPr>
        </p:nvSpPr>
        <p:spPr>
          <a:xfrm>
            <a:off x="345993" y="557276"/>
            <a:ext cx="5234817" cy="602987"/>
          </a:xfrm>
        </p:spPr>
        <p:txBody>
          <a:bodyPr anchor="b"/>
          <a:lstStyle>
            <a:lvl1pPr>
              <a:defRPr sz="4000">
                <a:solidFill>
                  <a:srgbClr val="003F72"/>
                </a:solidFill>
              </a:defRPr>
            </a:lvl1pPr>
          </a:lstStyle>
          <a:p>
            <a:r>
              <a:rPr lang="en-US" dirty="0"/>
              <a:t>Title text</a:t>
            </a:r>
            <a:endParaRPr lang="en-GB" dirty="0"/>
          </a:p>
        </p:txBody>
      </p:sp>
      <p:sp>
        <p:nvSpPr>
          <p:cNvPr id="7" name="Content Placeholder 3">
            <a:extLst>
              <a:ext uri="{FF2B5EF4-FFF2-40B4-BE49-F238E27FC236}">
                <a16:creationId xmlns:a16="http://schemas.microsoft.com/office/drawing/2014/main" id="{90BD37EF-EC91-45B0-8F79-3A95CC3490FE}"/>
              </a:ext>
            </a:extLst>
          </p:cNvPr>
          <p:cNvSpPr>
            <a:spLocks noGrp="1"/>
          </p:cNvSpPr>
          <p:nvPr>
            <p:ph sz="quarter" idx="11"/>
          </p:nvPr>
        </p:nvSpPr>
        <p:spPr>
          <a:xfrm>
            <a:off x="354014" y="1271526"/>
            <a:ext cx="10707687" cy="4572000"/>
          </a:xfrm>
        </p:spPr>
        <p:txBody>
          <a:bodyPr/>
          <a:lstStyle>
            <a:lvl1pPr>
              <a:defRPr sz="2000">
                <a:solidFill>
                  <a:srgbClr val="003F7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pic>
        <p:nvPicPr>
          <p:cNvPr id="8" name="Picture 7" descr="A picture containing plate, drawing&#10;&#10;Description automatically generated">
            <a:extLst>
              <a:ext uri="{FF2B5EF4-FFF2-40B4-BE49-F238E27FC236}">
                <a16:creationId xmlns:a16="http://schemas.microsoft.com/office/drawing/2014/main" id="{E24B867F-3FB0-405D-9A21-DC04B0C552A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31122" y="368963"/>
            <a:ext cx="1572120" cy="786062"/>
          </a:xfrm>
          <a:prstGeom prst="rect">
            <a:avLst/>
          </a:prstGeom>
        </p:spPr>
      </p:pic>
    </p:spTree>
    <p:extLst>
      <p:ext uri="{BB962C8B-B14F-4D97-AF65-F5344CB8AC3E}">
        <p14:creationId xmlns:p14="http://schemas.microsoft.com/office/powerpoint/2010/main" val="1597757346"/>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90" name="Grid" hidden="1">
            <a:extLst>
              <a:ext uri="{FF2B5EF4-FFF2-40B4-BE49-F238E27FC236}">
                <a16:creationId xmlns:a16="http://schemas.microsoft.com/office/drawing/2014/main" id="{F91B3BBA-4691-431D-9C8B-99091B049A48}"/>
              </a:ext>
            </a:extLst>
          </p:cNvPr>
          <p:cNvGrpSpPr/>
          <p:nvPr userDrawn="1"/>
        </p:nvGrpSpPr>
        <p:grpSpPr>
          <a:xfrm>
            <a:off x="-1" y="-148430"/>
            <a:ext cx="12283795" cy="7006431"/>
            <a:chOff x="-1" y="-148430"/>
            <a:chExt cx="12283795" cy="7006431"/>
          </a:xfrm>
        </p:grpSpPr>
        <p:grpSp>
          <p:nvGrpSpPr>
            <p:cNvPr id="45" name="Group 44">
              <a:extLst>
                <a:ext uri="{FF2B5EF4-FFF2-40B4-BE49-F238E27FC236}">
                  <a16:creationId xmlns:a16="http://schemas.microsoft.com/office/drawing/2014/main" id="{221809CE-45BD-40B0-8472-F85E1D724B15}"/>
                </a:ext>
              </a:extLst>
            </p:cNvPr>
            <p:cNvGrpSpPr/>
            <p:nvPr userDrawn="1"/>
          </p:nvGrpSpPr>
          <p:grpSpPr>
            <a:xfrm>
              <a:off x="-1" y="-148430"/>
              <a:ext cx="12191999" cy="18000"/>
              <a:chOff x="354969" y="-148430"/>
              <a:chExt cx="11837031" cy="82551"/>
            </a:xfrm>
          </p:grpSpPr>
          <p:grpSp>
            <p:nvGrpSpPr>
              <p:cNvPr id="14" name="Group 13">
                <a:extLst>
                  <a:ext uri="{FF2B5EF4-FFF2-40B4-BE49-F238E27FC236}">
                    <a16:creationId xmlns:a16="http://schemas.microsoft.com/office/drawing/2014/main" id="{05CA96C9-9B4E-4B5B-A277-CA49973B6225}"/>
                  </a:ext>
                </a:extLst>
              </p:cNvPr>
              <p:cNvGrpSpPr/>
              <p:nvPr userDrawn="1"/>
            </p:nvGrpSpPr>
            <p:grpSpPr>
              <a:xfrm>
                <a:off x="10415586" y="-148430"/>
                <a:ext cx="1776414" cy="82551"/>
                <a:chOff x="10044000" y="-148430"/>
                <a:chExt cx="1776414" cy="82551"/>
              </a:xfrm>
            </p:grpSpPr>
            <p:sp>
              <p:nvSpPr>
                <p:cNvPr id="10" name="Rectangle 9">
                  <a:extLst>
                    <a:ext uri="{FF2B5EF4-FFF2-40B4-BE49-F238E27FC236}">
                      <a16:creationId xmlns:a16="http://schemas.microsoft.com/office/drawing/2014/main" id="{50F72AC4-C1AF-4CE9-A444-D25887E0A6AD}"/>
                    </a:ext>
                  </a:extLst>
                </p:cNvPr>
                <p:cNvSpPr/>
                <p:nvPr userDrawn="1"/>
              </p:nvSpPr>
              <p:spPr>
                <a:xfrm>
                  <a:off x="10044000" y="-146841"/>
                  <a:ext cx="592138"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D10176F0-24D6-4B9A-B0FD-CD0DBE2D504C}"/>
                    </a:ext>
                  </a:extLst>
                </p:cNvPr>
                <p:cNvGrpSpPr/>
                <p:nvPr userDrawn="1"/>
              </p:nvGrpSpPr>
              <p:grpSpPr>
                <a:xfrm>
                  <a:off x="10636138" y="-148430"/>
                  <a:ext cx="1184276" cy="82551"/>
                  <a:chOff x="10636138" y="-148430"/>
                  <a:chExt cx="1184276" cy="82551"/>
                </a:xfrm>
              </p:grpSpPr>
              <p:sp>
                <p:nvSpPr>
                  <p:cNvPr id="9" name="Rectangle 8">
                    <a:extLst>
                      <a:ext uri="{FF2B5EF4-FFF2-40B4-BE49-F238E27FC236}">
                        <a16:creationId xmlns:a16="http://schemas.microsoft.com/office/drawing/2014/main" id="{63C483CB-9C0E-4E16-A1FE-793C6B30E609}"/>
                      </a:ext>
                    </a:extLst>
                  </p:cNvPr>
                  <p:cNvSpPr/>
                  <p:nvPr userDrawn="1"/>
                </p:nvSpPr>
                <p:spPr>
                  <a:xfrm>
                    <a:off x="11228276" y="-146841"/>
                    <a:ext cx="592138"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5A0D84CC-37CA-4112-B8B3-4C38B313481C}"/>
                      </a:ext>
                    </a:extLst>
                  </p:cNvPr>
                  <p:cNvSpPr/>
                  <p:nvPr userDrawn="1"/>
                </p:nvSpPr>
                <p:spPr>
                  <a:xfrm>
                    <a:off x="10636138" y="-148430"/>
                    <a:ext cx="592138" cy="809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nvGrpSpPr>
              <p:cNvPr id="15" name="Group 14">
                <a:extLst>
                  <a:ext uri="{FF2B5EF4-FFF2-40B4-BE49-F238E27FC236}">
                    <a16:creationId xmlns:a16="http://schemas.microsoft.com/office/drawing/2014/main" id="{3728E022-1E4C-4D89-8223-2C6E8DF748A6}"/>
                  </a:ext>
                </a:extLst>
              </p:cNvPr>
              <p:cNvGrpSpPr/>
              <p:nvPr userDrawn="1"/>
            </p:nvGrpSpPr>
            <p:grpSpPr>
              <a:xfrm>
                <a:off x="8639172" y="-148430"/>
                <a:ext cx="1776414" cy="82551"/>
                <a:chOff x="10044000" y="-148430"/>
                <a:chExt cx="1776414" cy="82551"/>
              </a:xfrm>
              <a:solidFill>
                <a:schemeClr val="tx2"/>
              </a:solidFill>
            </p:grpSpPr>
            <p:sp>
              <p:nvSpPr>
                <p:cNvPr id="16" name="Rectangle 15">
                  <a:extLst>
                    <a:ext uri="{FF2B5EF4-FFF2-40B4-BE49-F238E27FC236}">
                      <a16:creationId xmlns:a16="http://schemas.microsoft.com/office/drawing/2014/main" id="{2D61436C-4EA9-4D32-AB79-846AA5B2189A}"/>
                    </a:ext>
                  </a:extLst>
                </p:cNvPr>
                <p:cNvSpPr/>
                <p:nvPr userDrawn="1"/>
              </p:nvSpPr>
              <p:spPr>
                <a:xfrm>
                  <a:off x="10044000" y="-146841"/>
                  <a:ext cx="592138" cy="809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7" name="Group 16">
                  <a:extLst>
                    <a:ext uri="{FF2B5EF4-FFF2-40B4-BE49-F238E27FC236}">
                      <a16:creationId xmlns:a16="http://schemas.microsoft.com/office/drawing/2014/main" id="{00491CF1-3F79-46B6-822C-56D84E04E8C5}"/>
                    </a:ext>
                  </a:extLst>
                </p:cNvPr>
                <p:cNvGrpSpPr/>
                <p:nvPr userDrawn="1"/>
              </p:nvGrpSpPr>
              <p:grpSpPr>
                <a:xfrm>
                  <a:off x="10636138" y="-148430"/>
                  <a:ext cx="1184276" cy="82551"/>
                  <a:chOff x="10636138" y="-148430"/>
                  <a:chExt cx="1184276" cy="82551"/>
                </a:xfrm>
                <a:grpFill/>
              </p:grpSpPr>
              <p:sp>
                <p:nvSpPr>
                  <p:cNvPr id="18" name="Rectangle 17">
                    <a:extLst>
                      <a:ext uri="{FF2B5EF4-FFF2-40B4-BE49-F238E27FC236}">
                        <a16:creationId xmlns:a16="http://schemas.microsoft.com/office/drawing/2014/main" id="{1C1020E8-815D-4374-9820-8D18C67418ED}"/>
                      </a:ext>
                    </a:extLst>
                  </p:cNvPr>
                  <p:cNvSpPr/>
                  <p:nvPr userDrawn="1"/>
                </p:nvSpPr>
                <p:spPr>
                  <a:xfrm>
                    <a:off x="11228276" y="-146841"/>
                    <a:ext cx="592138" cy="809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189C98FB-9461-48C1-8038-E0AED95903AA}"/>
                      </a:ext>
                    </a:extLst>
                  </p:cNvPr>
                  <p:cNvSpPr/>
                  <p:nvPr userDrawn="1"/>
                </p:nvSpPr>
                <p:spPr>
                  <a:xfrm>
                    <a:off x="10636138" y="-148430"/>
                    <a:ext cx="592138"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nvGrpSpPr>
              <p:cNvPr id="20" name="Group 19">
                <a:extLst>
                  <a:ext uri="{FF2B5EF4-FFF2-40B4-BE49-F238E27FC236}">
                    <a16:creationId xmlns:a16="http://schemas.microsoft.com/office/drawing/2014/main" id="{E131B212-7F9D-4BED-B591-71A1D382CBC7}"/>
                  </a:ext>
                </a:extLst>
              </p:cNvPr>
              <p:cNvGrpSpPr/>
              <p:nvPr userDrawn="1"/>
            </p:nvGrpSpPr>
            <p:grpSpPr>
              <a:xfrm>
                <a:off x="6862758" y="-148430"/>
                <a:ext cx="1776414" cy="82551"/>
                <a:chOff x="10044000" y="-148430"/>
                <a:chExt cx="1776414" cy="82551"/>
              </a:xfrm>
            </p:grpSpPr>
            <p:sp>
              <p:nvSpPr>
                <p:cNvPr id="21" name="Rectangle 20">
                  <a:extLst>
                    <a:ext uri="{FF2B5EF4-FFF2-40B4-BE49-F238E27FC236}">
                      <a16:creationId xmlns:a16="http://schemas.microsoft.com/office/drawing/2014/main" id="{C03B4739-5C84-46FE-85D3-0F2DD8A25634}"/>
                    </a:ext>
                  </a:extLst>
                </p:cNvPr>
                <p:cNvSpPr/>
                <p:nvPr userDrawn="1"/>
              </p:nvSpPr>
              <p:spPr>
                <a:xfrm>
                  <a:off x="10044000" y="-146841"/>
                  <a:ext cx="592138"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2" name="Group 21">
                  <a:extLst>
                    <a:ext uri="{FF2B5EF4-FFF2-40B4-BE49-F238E27FC236}">
                      <a16:creationId xmlns:a16="http://schemas.microsoft.com/office/drawing/2014/main" id="{AE264B2A-DB1F-47B9-A919-E26837A43EB8}"/>
                    </a:ext>
                  </a:extLst>
                </p:cNvPr>
                <p:cNvGrpSpPr/>
                <p:nvPr userDrawn="1"/>
              </p:nvGrpSpPr>
              <p:grpSpPr>
                <a:xfrm>
                  <a:off x="10636138" y="-148430"/>
                  <a:ext cx="1184276" cy="82551"/>
                  <a:chOff x="10636138" y="-148430"/>
                  <a:chExt cx="1184276" cy="82551"/>
                </a:xfrm>
              </p:grpSpPr>
              <p:sp>
                <p:nvSpPr>
                  <p:cNvPr id="23" name="Rectangle 22">
                    <a:extLst>
                      <a:ext uri="{FF2B5EF4-FFF2-40B4-BE49-F238E27FC236}">
                        <a16:creationId xmlns:a16="http://schemas.microsoft.com/office/drawing/2014/main" id="{0FA859F0-08D7-41E9-A6C2-0F80A1600B8C}"/>
                      </a:ext>
                    </a:extLst>
                  </p:cNvPr>
                  <p:cNvSpPr/>
                  <p:nvPr userDrawn="1"/>
                </p:nvSpPr>
                <p:spPr>
                  <a:xfrm>
                    <a:off x="11228276" y="-146841"/>
                    <a:ext cx="592138"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D8BFDC01-5264-4DA6-9C53-72EF8017501E}"/>
                      </a:ext>
                    </a:extLst>
                  </p:cNvPr>
                  <p:cNvSpPr/>
                  <p:nvPr userDrawn="1"/>
                </p:nvSpPr>
                <p:spPr>
                  <a:xfrm>
                    <a:off x="10636138" y="-148430"/>
                    <a:ext cx="592138" cy="809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nvGrpSpPr>
              <p:cNvPr id="25" name="Group 24">
                <a:extLst>
                  <a:ext uri="{FF2B5EF4-FFF2-40B4-BE49-F238E27FC236}">
                    <a16:creationId xmlns:a16="http://schemas.microsoft.com/office/drawing/2014/main" id="{96AF5EE0-9C62-4749-9E92-90D1109BF7CC}"/>
                  </a:ext>
                </a:extLst>
              </p:cNvPr>
              <p:cNvGrpSpPr/>
              <p:nvPr userDrawn="1"/>
            </p:nvGrpSpPr>
            <p:grpSpPr>
              <a:xfrm>
                <a:off x="5086344" y="-148430"/>
                <a:ext cx="1776414" cy="82551"/>
                <a:chOff x="10044000" y="-148430"/>
                <a:chExt cx="1776414" cy="82551"/>
              </a:xfrm>
              <a:solidFill>
                <a:schemeClr val="tx2"/>
              </a:solidFill>
            </p:grpSpPr>
            <p:sp>
              <p:nvSpPr>
                <p:cNvPr id="26" name="Rectangle 25">
                  <a:extLst>
                    <a:ext uri="{FF2B5EF4-FFF2-40B4-BE49-F238E27FC236}">
                      <a16:creationId xmlns:a16="http://schemas.microsoft.com/office/drawing/2014/main" id="{649A1855-56D8-4659-97FB-319C01235CBB}"/>
                    </a:ext>
                  </a:extLst>
                </p:cNvPr>
                <p:cNvSpPr/>
                <p:nvPr userDrawn="1"/>
              </p:nvSpPr>
              <p:spPr>
                <a:xfrm>
                  <a:off x="10044000" y="-146841"/>
                  <a:ext cx="592138" cy="809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7" name="Group 26">
                  <a:extLst>
                    <a:ext uri="{FF2B5EF4-FFF2-40B4-BE49-F238E27FC236}">
                      <a16:creationId xmlns:a16="http://schemas.microsoft.com/office/drawing/2014/main" id="{AB579263-B022-48FF-AEC7-93565E9659BC}"/>
                    </a:ext>
                  </a:extLst>
                </p:cNvPr>
                <p:cNvGrpSpPr/>
                <p:nvPr userDrawn="1"/>
              </p:nvGrpSpPr>
              <p:grpSpPr>
                <a:xfrm>
                  <a:off x="10636138" y="-148430"/>
                  <a:ext cx="1184276" cy="82551"/>
                  <a:chOff x="10636138" y="-148430"/>
                  <a:chExt cx="1184276" cy="82551"/>
                </a:xfrm>
                <a:grpFill/>
              </p:grpSpPr>
              <p:sp>
                <p:nvSpPr>
                  <p:cNvPr id="28" name="Rectangle 27">
                    <a:extLst>
                      <a:ext uri="{FF2B5EF4-FFF2-40B4-BE49-F238E27FC236}">
                        <a16:creationId xmlns:a16="http://schemas.microsoft.com/office/drawing/2014/main" id="{743A3B2D-BE05-4647-BDCE-54635C0882AA}"/>
                      </a:ext>
                    </a:extLst>
                  </p:cNvPr>
                  <p:cNvSpPr/>
                  <p:nvPr userDrawn="1"/>
                </p:nvSpPr>
                <p:spPr>
                  <a:xfrm>
                    <a:off x="11228276" y="-146841"/>
                    <a:ext cx="592138" cy="809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28">
                    <a:extLst>
                      <a:ext uri="{FF2B5EF4-FFF2-40B4-BE49-F238E27FC236}">
                        <a16:creationId xmlns:a16="http://schemas.microsoft.com/office/drawing/2014/main" id="{A3D8034F-3487-4EB4-A46D-A9F6FAB5D278}"/>
                      </a:ext>
                    </a:extLst>
                  </p:cNvPr>
                  <p:cNvSpPr/>
                  <p:nvPr userDrawn="1"/>
                </p:nvSpPr>
                <p:spPr>
                  <a:xfrm>
                    <a:off x="10636138" y="-148430"/>
                    <a:ext cx="592138"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nvGrpSpPr>
              <p:cNvPr id="30" name="Group 29">
                <a:extLst>
                  <a:ext uri="{FF2B5EF4-FFF2-40B4-BE49-F238E27FC236}">
                    <a16:creationId xmlns:a16="http://schemas.microsoft.com/office/drawing/2014/main" id="{48EDD9A2-BAF9-4807-B8DB-6DE350086BFA}"/>
                  </a:ext>
                </a:extLst>
              </p:cNvPr>
              <p:cNvGrpSpPr/>
              <p:nvPr userDrawn="1"/>
            </p:nvGrpSpPr>
            <p:grpSpPr>
              <a:xfrm>
                <a:off x="3309930" y="-148430"/>
                <a:ext cx="1776414" cy="82551"/>
                <a:chOff x="10044000" y="-148430"/>
                <a:chExt cx="1776414" cy="82551"/>
              </a:xfrm>
            </p:grpSpPr>
            <p:sp>
              <p:nvSpPr>
                <p:cNvPr id="31" name="Rectangle 30">
                  <a:extLst>
                    <a:ext uri="{FF2B5EF4-FFF2-40B4-BE49-F238E27FC236}">
                      <a16:creationId xmlns:a16="http://schemas.microsoft.com/office/drawing/2014/main" id="{71239E11-F255-4C89-9708-E73DBF757F35}"/>
                    </a:ext>
                  </a:extLst>
                </p:cNvPr>
                <p:cNvSpPr/>
                <p:nvPr userDrawn="1"/>
              </p:nvSpPr>
              <p:spPr>
                <a:xfrm>
                  <a:off x="10044000" y="-146841"/>
                  <a:ext cx="592138"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2" name="Group 31">
                  <a:extLst>
                    <a:ext uri="{FF2B5EF4-FFF2-40B4-BE49-F238E27FC236}">
                      <a16:creationId xmlns:a16="http://schemas.microsoft.com/office/drawing/2014/main" id="{429A933E-EB89-412C-9A16-7A1761F610BD}"/>
                    </a:ext>
                  </a:extLst>
                </p:cNvPr>
                <p:cNvGrpSpPr/>
                <p:nvPr userDrawn="1"/>
              </p:nvGrpSpPr>
              <p:grpSpPr>
                <a:xfrm>
                  <a:off x="10636138" y="-148430"/>
                  <a:ext cx="1184276" cy="82551"/>
                  <a:chOff x="10636138" y="-148430"/>
                  <a:chExt cx="1184276" cy="82551"/>
                </a:xfrm>
              </p:grpSpPr>
              <p:sp>
                <p:nvSpPr>
                  <p:cNvPr id="33" name="Rectangle 32">
                    <a:extLst>
                      <a:ext uri="{FF2B5EF4-FFF2-40B4-BE49-F238E27FC236}">
                        <a16:creationId xmlns:a16="http://schemas.microsoft.com/office/drawing/2014/main" id="{34DF87D4-D832-49DC-A339-AC1DD94A6A4D}"/>
                      </a:ext>
                    </a:extLst>
                  </p:cNvPr>
                  <p:cNvSpPr/>
                  <p:nvPr userDrawn="1"/>
                </p:nvSpPr>
                <p:spPr>
                  <a:xfrm>
                    <a:off x="11228276" y="-146841"/>
                    <a:ext cx="592138"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33">
                    <a:extLst>
                      <a:ext uri="{FF2B5EF4-FFF2-40B4-BE49-F238E27FC236}">
                        <a16:creationId xmlns:a16="http://schemas.microsoft.com/office/drawing/2014/main" id="{191D562F-BFA4-4227-85B5-DA8E6EA9002E}"/>
                      </a:ext>
                    </a:extLst>
                  </p:cNvPr>
                  <p:cNvSpPr/>
                  <p:nvPr userDrawn="1"/>
                </p:nvSpPr>
                <p:spPr>
                  <a:xfrm>
                    <a:off x="10636138" y="-148430"/>
                    <a:ext cx="592138" cy="809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nvGrpSpPr>
              <p:cNvPr id="35" name="Group 34">
                <a:extLst>
                  <a:ext uri="{FF2B5EF4-FFF2-40B4-BE49-F238E27FC236}">
                    <a16:creationId xmlns:a16="http://schemas.microsoft.com/office/drawing/2014/main" id="{0FF9B0E9-7F55-46DD-B737-4563044AC3CB}"/>
                  </a:ext>
                </a:extLst>
              </p:cNvPr>
              <p:cNvGrpSpPr/>
              <p:nvPr userDrawn="1"/>
            </p:nvGrpSpPr>
            <p:grpSpPr>
              <a:xfrm>
                <a:off x="1533516" y="-148430"/>
                <a:ext cx="1776414" cy="82551"/>
                <a:chOff x="10044000" y="-148430"/>
                <a:chExt cx="1776414" cy="82551"/>
              </a:xfrm>
              <a:solidFill>
                <a:schemeClr val="tx2"/>
              </a:solidFill>
            </p:grpSpPr>
            <p:sp>
              <p:nvSpPr>
                <p:cNvPr id="36" name="Rectangle 35">
                  <a:extLst>
                    <a:ext uri="{FF2B5EF4-FFF2-40B4-BE49-F238E27FC236}">
                      <a16:creationId xmlns:a16="http://schemas.microsoft.com/office/drawing/2014/main" id="{8A0D9AB0-BDF8-4BF8-933D-76527927EB0B}"/>
                    </a:ext>
                  </a:extLst>
                </p:cNvPr>
                <p:cNvSpPr/>
                <p:nvPr userDrawn="1"/>
              </p:nvSpPr>
              <p:spPr>
                <a:xfrm>
                  <a:off x="10044000" y="-146841"/>
                  <a:ext cx="592138" cy="809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7" name="Group 36">
                  <a:extLst>
                    <a:ext uri="{FF2B5EF4-FFF2-40B4-BE49-F238E27FC236}">
                      <a16:creationId xmlns:a16="http://schemas.microsoft.com/office/drawing/2014/main" id="{B5E63815-B53E-4DEA-B7CE-70992C3829A8}"/>
                    </a:ext>
                  </a:extLst>
                </p:cNvPr>
                <p:cNvGrpSpPr/>
                <p:nvPr userDrawn="1"/>
              </p:nvGrpSpPr>
              <p:grpSpPr>
                <a:xfrm>
                  <a:off x="10636138" y="-148430"/>
                  <a:ext cx="1184276" cy="82551"/>
                  <a:chOff x="10636138" y="-148430"/>
                  <a:chExt cx="1184276" cy="82551"/>
                </a:xfrm>
                <a:grpFill/>
              </p:grpSpPr>
              <p:sp>
                <p:nvSpPr>
                  <p:cNvPr id="38" name="Rectangle 37">
                    <a:extLst>
                      <a:ext uri="{FF2B5EF4-FFF2-40B4-BE49-F238E27FC236}">
                        <a16:creationId xmlns:a16="http://schemas.microsoft.com/office/drawing/2014/main" id="{94D5A0B5-8362-422E-92CD-C3969E475B4C}"/>
                      </a:ext>
                    </a:extLst>
                  </p:cNvPr>
                  <p:cNvSpPr/>
                  <p:nvPr userDrawn="1"/>
                </p:nvSpPr>
                <p:spPr>
                  <a:xfrm>
                    <a:off x="11228276" y="-146841"/>
                    <a:ext cx="592138" cy="809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Rectangle 38">
                    <a:extLst>
                      <a:ext uri="{FF2B5EF4-FFF2-40B4-BE49-F238E27FC236}">
                        <a16:creationId xmlns:a16="http://schemas.microsoft.com/office/drawing/2014/main" id="{2899DA0E-EB57-44F4-B814-102F3F299F00}"/>
                      </a:ext>
                    </a:extLst>
                  </p:cNvPr>
                  <p:cNvSpPr/>
                  <p:nvPr userDrawn="1"/>
                </p:nvSpPr>
                <p:spPr>
                  <a:xfrm>
                    <a:off x="10636138" y="-148430"/>
                    <a:ext cx="592138"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nvGrpSpPr>
              <p:cNvPr id="42" name="Group 41">
                <a:extLst>
                  <a:ext uri="{FF2B5EF4-FFF2-40B4-BE49-F238E27FC236}">
                    <a16:creationId xmlns:a16="http://schemas.microsoft.com/office/drawing/2014/main" id="{A1A39780-93FB-4FED-9F4A-CEC489158CD3}"/>
                  </a:ext>
                </a:extLst>
              </p:cNvPr>
              <p:cNvGrpSpPr/>
              <p:nvPr userDrawn="1"/>
            </p:nvGrpSpPr>
            <p:grpSpPr>
              <a:xfrm>
                <a:off x="354969" y="-148430"/>
                <a:ext cx="1184276" cy="82551"/>
                <a:chOff x="10636138" y="-148430"/>
                <a:chExt cx="1184276" cy="82551"/>
              </a:xfrm>
            </p:grpSpPr>
            <p:sp>
              <p:nvSpPr>
                <p:cNvPr id="43" name="Rectangle 42">
                  <a:extLst>
                    <a:ext uri="{FF2B5EF4-FFF2-40B4-BE49-F238E27FC236}">
                      <a16:creationId xmlns:a16="http://schemas.microsoft.com/office/drawing/2014/main" id="{6456A92D-9BF1-42F6-A2E4-492263D70B93}"/>
                    </a:ext>
                  </a:extLst>
                </p:cNvPr>
                <p:cNvSpPr/>
                <p:nvPr userDrawn="1"/>
              </p:nvSpPr>
              <p:spPr>
                <a:xfrm>
                  <a:off x="11228276" y="-146841"/>
                  <a:ext cx="592138"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Rectangle 43">
                  <a:extLst>
                    <a:ext uri="{FF2B5EF4-FFF2-40B4-BE49-F238E27FC236}">
                      <a16:creationId xmlns:a16="http://schemas.microsoft.com/office/drawing/2014/main" id="{C82D97F1-9A9B-47D1-A2F1-784BC83B7F5E}"/>
                    </a:ext>
                  </a:extLst>
                </p:cNvPr>
                <p:cNvSpPr/>
                <p:nvPr userDrawn="1"/>
              </p:nvSpPr>
              <p:spPr>
                <a:xfrm>
                  <a:off x="10636138" y="-148430"/>
                  <a:ext cx="592138" cy="809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nvGrpSpPr>
            <p:cNvPr id="89" name="Group 88">
              <a:extLst>
                <a:ext uri="{FF2B5EF4-FFF2-40B4-BE49-F238E27FC236}">
                  <a16:creationId xmlns:a16="http://schemas.microsoft.com/office/drawing/2014/main" id="{C34CFFDF-2152-4A2D-8FB3-0A7B23D098B7}"/>
                </a:ext>
              </a:extLst>
            </p:cNvPr>
            <p:cNvGrpSpPr/>
            <p:nvPr userDrawn="1"/>
          </p:nvGrpSpPr>
          <p:grpSpPr>
            <a:xfrm>
              <a:off x="12265794" y="1"/>
              <a:ext cx="18000" cy="6858000"/>
              <a:chOff x="12425515" y="2588735"/>
              <a:chExt cx="82551" cy="4269265"/>
            </a:xfrm>
          </p:grpSpPr>
          <p:sp>
            <p:nvSpPr>
              <p:cNvPr id="82" name="Rectangle 81">
                <a:extLst>
                  <a:ext uri="{FF2B5EF4-FFF2-40B4-BE49-F238E27FC236}">
                    <a16:creationId xmlns:a16="http://schemas.microsoft.com/office/drawing/2014/main" id="{A5E7F58C-EE61-45FF-BBF9-8DE1F3DD1C59}"/>
                  </a:ext>
                </a:extLst>
              </p:cNvPr>
              <p:cNvSpPr/>
              <p:nvPr userDrawn="1"/>
            </p:nvSpPr>
            <p:spPr>
              <a:xfrm rot="5400000">
                <a:off x="12161048" y="5292782"/>
                <a:ext cx="609895"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3" name="Rectangle 82">
                <a:extLst>
                  <a:ext uri="{FF2B5EF4-FFF2-40B4-BE49-F238E27FC236}">
                    <a16:creationId xmlns:a16="http://schemas.microsoft.com/office/drawing/2014/main" id="{8E6C2DEC-5E14-4D86-A7EC-DF4187D064F2}"/>
                  </a:ext>
                </a:extLst>
              </p:cNvPr>
              <p:cNvSpPr/>
              <p:nvPr userDrawn="1"/>
            </p:nvSpPr>
            <p:spPr>
              <a:xfrm rot="5400000">
                <a:off x="12161048" y="6512572"/>
                <a:ext cx="609895"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4" name="Rectangle 83">
                <a:extLst>
                  <a:ext uri="{FF2B5EF4-FFF2-40B4-BE49-F238E27FC236}">
                    <a16:creationId xmlns:a16="http://schemas.microsoft.com/office/drawing/2014/main" id="{C74D7886-31ED-4084-8E07-296ECC655564}"/>
                  </a:ext>
                </a:extLst>
              </p:cNvPr>
              <p:cNvSpPr/>
              <p:nvPr userDrawn="1"/>
            </p:nvSpPr>
            <p:spPr>
              <a:xfrm rot="5400000">
                <a:off x="12162637" y="5902677"/>
                <a:ext cx="609895" cy="809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5" name="Rectangle 84">
                <a:extLst>
                  <a:ext uri="{FF2B5EF4-FFF2-40B4-BE49-F238E27FC236}">
                    <a16:creationId xmlns:a16="http://schemas.microsoft.com/office/drawing/2014/main" id="{D7BD4B1F-2F1E-446E-A05B-F3CB5E5F6873}"/>
                  </a:ext>
                </a:extLst>
              </p:cNvPr>
              <p:cNvSpPr/>
              <p:nvPr userDrawn="1"/>
            </p:nvSpPr>
            <p:spPr>
              <a:xfrm rot="5400000">
                <a:off x="12161048" y="3463097"/>
                <a:ext cx="609895" cy="809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6" name="Rectangle 85">
                <a:extLst>
                  <a:ext uri="{FF2B5EF4-FFF2-40B4-BE49-F238E27FC236}">
                    <a16:creationId xmlns:a16="http://schemas.microsoft.com/office/drawing/2014/main" id="{53310686-91D7-4A31-82C8-A67D32C0F75A}"/>
                  </a:ext>
                </a:extLst>
              </p:cNvPr>
              <p:cNvSpPr/>
              <p:nvPr userDrawn="1"/>
            </p:nvSpPr>
            <p:spPr>
              <a:xfrm rot="5400000">
                <a:off x="12161048" y="4682887"/>
                <a:ext cx="609895" cy="809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7" name="Rectangle 86">
                <a:extLst>
                  <a:ext uri="{FF2B5EF4-FFF2-40B4-BE49-F238E27FC236}">
                    <a16:creationId xmlns:a16="http://schemas.microsoft.com/office/drawing/2014/main" id="{AE3B8320-65F3-48A9-85F1-293C37A82915}"/>
                  </a:ext>
                </a:extLst>
              </p:cNvPr>
              <p:cNvSpPr/>
              <p:nvPr userDrawn="1"/>
            </p:nvSpPr>
            <p:spPr>
              <a:xfrm rot="5400000">
                <a:off x="12162637" y="4072992"/>
                <a:ext cx="609895"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8" name="Rectangle 87">
                <a:extLst>
                  <a:ext uri="{FF2B5EF4-FFF2-40B4-BE49-F238E27FC236}">
                    <a16:creationId xmlns:a16="http://schemas.microsoft.com/office/drawing/2014/main" id="{97125D60-8B03-47D1-B843-A583D2ED4F62}"/>
                  </a:ext>
                </a:extLst>
              </p:cNvPr>
              <p:cNvSpPr/>
              <p:nvPr userDrawn="1"/>
            </p:nvSpPr>
            <p:spPr>
              <a:xfrm rot="5400000">
                <a:off x="12161048" y="2853202"/>
                <a:ext cx="609895"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
        <p:nvSpPr>
          <p:cNvPr id="2" name="Title Placeholder 1">
            <a:extLst>
              <a:ext uri="{FF2B5EF4-FFF2-40B4-BE49-F238E27FC236}">
                <a16:creationId xmlns:a16="http://schemas.microsoft.com/office/drawing/2014/main" id="{9D1491C4-9830-46D6-9B7E-91D978B17D03}"/>
              </a:ext>
            </a:extLst>
          </p:cNvPr>
          <p:cNvSpPr>
            <a:spLocks noGrp="1"/>
          </p:cNvSpPr>
          <p:nvPr>
            <p:ph type="title"/>
          </p:nvPr>
        </p:nvSpPr>
        <p:spPr>
          <a:xfrm>
            <a:off x="807269" y="239083"/>
            <a:ext cx="10580059" cy="755904"/>
          </a:xfrm>
          <a:prstGeom prst="rect">
            <a:avLst/>
          </a:prstGeom>
        </p:spPr>
        <p:txBody>
          <a:bodyPr vert="horz" lIns="0" tIns="0" rIns="0" bIns="0" rtlCol="0" anchor="b" anchorCtr="0">
            <a:no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B8490CFD-D389-4642-995F-30BEB12330F8}"/>
              </a:ext>
            </a:extLst>
          </p:cNvPr>
          <p:cNvSpPr>
            <a:spLocks noGrp="1"/>
          </p:cNvSpPr>
          <p:nvPr>
            <p:ph type="body" idx="1"/>
          </p:nvPr>
        </p:nvSpPr>
        <p:spPr>
          <a:xfrm>
            <a:off x="807269" y="1959431"/>
            <a:ext cx="10580059" cy="3901794"/>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Tree>
    <p:extLst>
      <p:ext uri="{BB962C8B-B14F-4D97-AF65-F5344CB8AC3E}">
        <p14:creationId xmlns:p14="http://schemas.microsoft.com/office/powerpoint/2010/main" val="1170906064"/>
      </p:ext>
    </p:extLst>
  </p:cSld>
  <p:clrMap bg1="lt1" tx1="dk1" bg2="lt2" tx2="dk2" accent1="accent1" accent2="accent2" accent3="accent3" accent4="accent4" accent5="accent5" accent6="accent6" hlink="hlink" folHlink="folHlink"/>
  <p:sldLayoutIdLst>
    <p:sldLayoutId id="2147483985" r:id="rId1"/>
    <p:sldLayoutId id="2147483729" r:id="rId2"/>
    <p:sldLayoutId id="2147483724" r:id="rId3"/>
    <p:sldLayoutId id="2147483856" r:id="rId4"/>
    <p:sldLayoutId id="2147483986" r:id="rId5"/>
    <p:sldLayoutId id="2147483988" r:id="rId6"/>
    <p:sldLayoutId id="2147483899" r:id="rId7"/>
    <p:sldLayoutId id="2147483716" r:id="rId8"/>
    <p:sldLayoutId id="2147483666" r:id="rId9"/>
    <p:sldLayoutId id="2147483945" r:id="rId10"/>
    <p:sldLayoutId id="2147483688" r:id="rId11"/>
  </p:sldLayoutIdLst>
  <p:hf sldNum="0" hdr="0" dt="0"/>
  <p:txStyles>
    <p:titleStyle>
      <a:lvl1pPr algn="l" defTabSz="914400" rtl="0" eaLnBrk="1" latinLnBrk="0" hangingPunct="1">
        <a:lnSpc>
          <a:spcPct val="90000"/>
        </a:lnSpc>
        <a:spcBef>
          <a:spcPct val="0"/>
        </a:spcBef>
        <a:buNone/>
        <a:defRPr sz="4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800"/>
        </a:spcBef>
        <a:buFont typeface="Arial" panose="020B0604020202020204" pitchFamily="34" charset="0"/>
        <a:buNone/>
        <a:defRPr sz="2400" b="1" kern="1200">
          <a:solidFill>
            <a:schemeClr val="tx2"/>
          </a:solidFill>
          <a:latin typeface="+mn-lt"/>
          <a:ea typeface="+mn-ea"/>
          <a:cs typeface="+mn-cs"/>
        </a:defRPr>
      </a:lvl1pPr>
      <a:lvl2pPr marL="0" indent="0" algn="l" defTabSz="914400" rtl="0" eaLnBrk="1" latinLnBrk="0" hangingPunct="1">
        <a:lnSpc>
          <a:spcPct val="100000"/>
        </a:lnSpc>
        <a:spcBef>
          <a:spcPts val="600"/>
        </a:spcBef>
        <a:buFont typeface="Arial" panose="020B0604020202020204" pitchFamily="34" charset="0"/>
        <a:buNone/>
        <a:defRPr sz="2400" kern="1200">
          <a:solidFill>
            <a:schemeClr val="tx2"/>
          </a:solidFill>
          <a:latin typeface="+mn-lt"/>
          <a:ea typeface="+mn-ea"/>
          <a:cs typeface="+mn-cs"/>
        </a:defRPr>
      </a:lvl2pPr>
      <a:lvl3pPr marL="0" indent="0" algn="l" defTabSz="914400" rtl="0" eaLnBrk="1" latinLnBrk="0" hangingPunct="1">
        <a:lnSpc>
          <a:spcPct val="100000"/>
        </a:lnSpc>
        <a:spcBef>
          <a:spcPts val="600"/>
        </a:spcBef>
        <a:buClr>
          <a:schemeClr val="tx2"/>
        </a:buClr>
        <a:buFont typeface="Arial" panose="020B0604020202020204" pitchFamily="34" charset="0"/>
        <a:buNone/>
        <a:defRPr sz="1800" kern="1200">
          <a:solidFill>
            <a:schemeClr val="tx2"/>
          </a:solidFill>
          <a:latin typeface="+mn-lt"/>
          <a:ea typeface="+mn-ea"/>
          <a:cs typeface="+mn-cs"/>
        </a:defRPr>
      </a:lvl3pPr>
      <a:lvl4pPr marL="357188" indent="-171450" algn="l" defTabSz="914400" rtl="0" eaLnBrk="1" latinLnBrk="0" hangingPunct="1">
        <a:lnSpc>
          <a:spcPct val="100000"/>
        </a:lnSpc>
        <a:spcBef>
          <a:spcPts val="300"/>
        </a:spcBef>
        <a:buClr>
          <a:schemeClr val="tx2"/>
        </a:buClr>
        <a:buFont typeface="Arial" panose="020B0604020202020204" pitchFamily="34" charset="0"/>
        <a:buChar char="•"/>
        <a:defRPr sz="1400" kern="1200">
          <a:solidFill>
            <a:schemeClr val="tx2"/>
          </a:solidFill>
          <a:latin typeface="+mn-lt"/>
          <a:ea typeface="+mn-ea"/>
          <a:cs typeface="+mn-cs"/>
        </a:defRPr>
      </a:lvl4pPr>
      <a:lvl5pPr marL="536575" marR="0" indent="-182563" algn="l" defTabSz="914400" rtl="0" eaLnBrk="1" fontAlgn="auto" latinLnBrk="0" hangingPunct="1">
        <a:lnSpc>
          <a:spcPct val="100000"/>
        </a:lnSpc>
        <a:spcBef>
          <a:spcPts val="300"/>
        </a:spcBef>
        <a:spcAft>
          <a:spcPts val="0"/>
        </a:spcAft>
        <a:buClr>
          <a:schemeClr val="tx2"/>
        </a:buClr>
        <a:buSzTx/>
        <a:buFont typeface="Arial" panose="020B0604020202020204" pitchFamily="34" charset="0"/>
        <a:buChar char="•"/>
        <a:tabLst/>
        <a:defRPr sz="1400" kern="1200">
          <a:solidFill>
            <a:schemeClr val="tx2"/>
          </a:solidFill>
          <a:latin typeface="+mn-lt"/>
          <a:ea typeface="+mn-ea"/>
          <a:cs typeface="+mn-cs"/>
        </a:defRPr>
      </a:lvl5pPr>
      <a:lvl6pPr marL="0" indent="0" algn="l" defTabSz="914400" rtl="0" eaLnBrk="1" latinLnBrk="0" hangingPunct="1">
        <a:lnSpc>
          <a:spcPct val="100000"/>
        </a:lnSpc>
        <a:spcBef>
          <a:spcPts val="500"/>
        </a:spcBef>
        <a:buClr>
          <a:schemeClr val="tx2"/>
        </a:buClr>
        <a:buFont typeface="Arial" panose="020B0604020202020204" pitchFamily="34" charset="0"/>
        <a:buNone/>
        <a:defRPr sz="1200" i="1" kern="1200">
          <a:solidFill>
            <a:schemeClr val="tx2"/>
          </a:solidFill>
          <a:latin typeface="+mn-lt"/>
          <a:ea typeface="+mn-ea"/>
          <a:cs typeface="+mn-cs"/>
        </a:defRPr>
      </a:lvl6pPr>
      <a:lvl7pPr marL="0" indent="0" algn="l" defTabSz="914400" rtl="0" eaLnBrk="1" latinLnBrk="0" hangingPunct="1">
        <a:lnSpc>
          <a:spcPct val="100000"/>
        </a:lnSpc>
        <a:spcBef>
          <a:spcPts val="1200"/>
        </a:spcBef>
        <a:buClr>
          <a:schemeClr val="tx2"/>
        </a:buClr>
        <a:buFont typeface="Arial" panose="020B0604020202020204" pitchFamily="34" charset="0"/>
        <a:buNone/>
        <a:defRPr sz="1200" b="1" i="0" kern="1200" cap="all" baseline="0">
          <a:solidFill>
            <a:schemeClr val="tx2"/>
          </a:solidFill>
          <a:latin typeface="+mn-lt"/>
          <a:ea typeface="+mn-ea"/>
          <a:cs typeface="+mn-cs"/>
        </a:defRPr>
      </a:lvl7pPr>
      <a:lvl8pPr marL="0" marR="0" indent="0" algn="l" defTabSz="914400" rtl="0" eaLnBrk="1" fontAlgn="auto" latinLnBrk="0" hangingPunct="1">
        <a:lnSpc>
          <a:spcPct val="100000"/>
        </a:lnSpc>
        <a:spcBef>
          <a:spcPts val="1200"/>
        </a:spcBef>
        <a:spcAft>
          <a:spcPts val="0"/>
        </a:spcAft>
        <a:buClr>
          <a:schemeClr val="tx2"/>
        </a:buClr>
        <a:buSzTx/>
        <a:buFont typeface="Arial" panose="020B0604020202020204" pitchFamily="34" charset="0"/>
        <a:buNone/>
        <a:tabLst/>
        <a:defRPr sz="1200" b="0" kern="1200" cap="all" baseline="0">
          <a:solidFill>
            <a:schemeClr val="tx2"/>
          </a:solidFill>
          <a:latin typeface="+mn-lt"/>
          <a:ea typeface="+mn-ea"/>
          <a:cs typeface="+mn-cs"/>
        </a:defRPr>
      </a:lvl8pPr>
      <a:lvl9pPr marL="0" indent="0" algn="l" defTabSz="914400" rtl="0" eaLnBrk="1" latinLnBrk="0" hangingPunct="1">
        <a:lnSpc>
          <a:spcPct val="90000"/>
        </a:lnSpc>
        <a:spcBef>
          <a:spcPts val="600"/>
        </a:spcBef>
        <a:buClr>
          <a:schemeClr val="tx2"/>
        </a:buClr>
        <a:buFont typeface="Arial" panose="020B0604020202020204" pitchFamily="34" charset="0"/>
        <a:buNone/>
        <a:defRPr sz="900" kern="1200" cap="none"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3" pos="384">
          <p15:clr>
            <a:srgbClr val="F26B43"/>
          </p15:clr>
        </p15:guide>
        <p15:guide id="4" pos="768">
          <p15:clr>
            <a:srgbClr val="F26B43"/>
          </p15:clr>
        </p15:guide>
        <p15:guide id="5" pos="1149">
          <p15:clr>
            <a:srgbClr val="F26B43"/>
          </p15:clr>
        </p15:guide>
        <p15:guide id="6" pos="1533">
          <p15:clr>
            <a:srgbClr val="F26B43"/>
          </p15:clr>
        </p15:guide>
        <p15:guide id="7" pos="1917">
          <p15:clr>
            <a:srgbClr val="F26B43"/>
          </p15:clr>
        </p15:guide>
        <p15:guide id="8" pos="2300">
          <p15:clr>
            <a:srgbClr val="F26B43"/>
          </p15:clr>
        </p15:guide>
        <p15:guide id="9" pos="2684">
          <p15:clr>
            <a:srgbClr val="F26B43"/>
          </p15:clr>
        </p15:guide>
        <p15:guide id="10" pos="3069">
          <p15:clr>
            <a:srgbClr val="F26B43"/>
          </p15:clr>
        </p15:guide>
        <p15:guide id="11" pos="3455">
          <p15:clr>
            <a:srgbClr val="F26B43"/>
          </p15:clr>
        </p15:guide>
        <p15:guide id="12" pos="4221">
          <p15:clr>
            <a:srgbClr val="F26B43"/>
          </p15:clr>
        </p15:guide>
        <p15:guide id="13" pos="4607">
          <p15:clr>
            <a:srgbClr val="F26B43"/>
          </p15:clr>
        </p15:guide>
        <p15:guide id="14" pos="4991">
          <p15:clr>
            <a:srgbClr val="F26B43"/>
          </p15:clr>
        </p15:guide>
        <p15:guide id="15" pos="5373">
          <p15:clr>
            <a:srgbClr val="F26B43"/>
          </p15:clr>
        </p15:guide>
        <p15:guide id="16" pos="5759">
          <p15:clr>
            <a:srgbClr val="F26B43"/>
          </p15:clr>
        </p15:guide>
        <p15:guide id="17" pos="6143">
          <p15:clr>
            <a:srgbClr val="F26B43"/>
          </p15:clr>
        </p15:guide>
        <p15:guide id="18" pos="6527">
          <p15:clr>
            <a:srgbClr val="F26B43"/>
          </p15:clr>
        </p15:guide>
        <p15:guide id="19" pos="6912">
          <p15:clr>
            <a:srgbClr val="F26B43"/>
          </p15:clr>
        </p15:guide>
        <p15:guide id="20" pos="7296">
          <p15:clr>
            <a:srgbClr val="F26B43"/>
          </p15:clr>
        </p15:guide>
        <p15:guide id="21" orient="horz" pos="617">
          <p15:clr>
            <a:srgbClr val="F26B43"/>
          </p15:clr>
        </p15:guide>
        <p15:guide id="22" orient="horz" pos="1233">
          <p15:clr>
            <a:srgbClr val="F26B43"/>
          </p15:clr>
        </p15:guide>
        <p15:guide id="23" orient="horz" pos="1851">
          <p15:clr>
            <a:srgbClr val="F26B43"/>
          </p15:clr>
        </p15:guide>
        <p15:guide id="24" orient="horz" pos="2469">
          <p15:clr>
            <a:srgbClr val="F26B43"/>
          </p15:clr>
        </p15:guide>
        <p15:guide id="25" orient="horz" pos="3086">
          <p15:clr>
            <a:srgbClr val="F26B43"/>
          </p15:clr>
        </p15:guide>
        <p15:guide id="26" orient="horz" pos="3702">
          <p15:clr>
            <a:srgbClr val="F26B43"/>
          </p15:clr>
        </p15:guide>
        <p15:guide id="27" pos="7173">
          <p15:clr>
            <a:srgbClr val="F26B43"/>
          </p15:clr>
        </p15:guide>
        <p15:guide id="28" pos="507">
          <p15:clr>
            <a:srgbClr val="F26B43"/>
          </p15:clr>
        </p15:guide>
        <p15:guide id="29" orient="horz" pos="92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hyperlink" Target="https://docs.microsoft.com/en-us/deployoffice/security/internet-macros-blocked"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393551-0656-44EB-99F0-D97E14FEDA2F}"/>
              </a:ext>
            </a:extLst>
          </p:cNvPr>
          <p:cNvSpPr>
            <a:spLocks noGrp="1"/>
          </p:cNvSpPr>
          <p:nvPr>
            <p:ph sz="quarter" idx="11"/>
          </p:nvPr>
        </p:nvSpPr>
        <p:spPr/>
        <p:txBody>
          <a:bodyPr/>
          <a:lstStyle/>
          <a:p>
            <a:r>
              <a:rPr lang="en-GB" dirty="0"/>
              <a:t>Teachers</a:t>
            </a:r>
            <a:r>
              <a:rPr lang="en-GB"/>
              <a:t>’ Pensions </a:t>
            </a:r>
            <a:r>
              <a:rPr lang="en-GB" dirty="0"/>
              <a:t>Action Forum March 2022</a:t>
            </a:r>
          </a:p>
          <a:p>
            <a:r>
              <a:rPr lang="en-GB" dirty="0"/>
              <a:t>Submission Support</a:t>
            </a:r>
          </a:p>
        </p:txBody>
      </p:sp>
    </p:spTree>
    <p:extLst>
      <p:ext uri="{BB962C8B-B14F-4D97-AF65-F5344CB8AC3E}">
        <p14:creationId xmlns:p14="http://schemas.microsoft.com/office/powerpoint/2010/main" val="2733045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E1B21-06B4-4905-8821-A4AAE1CCA5D5}"/>
              </a:ext>
            </a:extLst>
          </p:cNvPr>
          <p:cNvSpPr>
            <a:spLocks noGrp="1"/>
          </p:cNvSpPr>
          <p:nvPr>
            <p:ph type="title"/>
          </p:nvPr>
        </p:nvSpPr>
        <p:spPr>
          <a:xfrm>
            <a:off x="345993" y="557276"/>
            <a:ext cx="8466411" cy="602987"/>
          </a:xfrm>
        </p:spPr>
        <p:txBody>
          <a:bodyPr/>
          <a:lstStyle/>
          <a:p>
            <a:r>
              <a:rPr lang="en-GB" dirty="0"/>
              <a:t>‘When Earned’ error correction</a:t>
            </a:r>
          </a:p>
        </p:txBody>
      </p:sp>
      <p:sp>
        <p:nvSpPr>
          <p:cNvPr id="3" name="Content Placeholder 2">
            <a:extLst>
              <a:ext uri="{FF2B5EF4-FFF2-40B4-BE49-F238E27FC236}">
                <a16:creationId xmlns:a16="http://schemas.microsoft.com/office/drawing/2014/main" id="{DDD9D32E-5038-4B3C-9538-BBD94A583B1A}"/>
              </a:ext>
            </a:extLst>
          </p:cNvPr>
          <p:cNvSpPr>
            <a:spLocks noGrp="1"/>
          </p:cNvSpPr>
          <p:nvPr>
            <p:ph sz="quarter" idx="11"/>
          </p:nvPr>
        </p:nvSpPr>
        <p:spPr/>
        <p:txBody>
          <a:bodyPr/>
          <a:lstStyle/>
          <a:p>
            <a:r>
              <a:rPr lang="en-GB" sz="2000" dirty="0">
                <a:ea typeface="Calibri" panose="020F0502020204030204" pitchFamily="34" charset="0"/>
              </a:rPr>
              <a:t>N</a:t>
            </a:r>
            <a:r>
              <a:rPr lang="en-GB" sz="2000" dirty="0">
                <a:effectLst/>
                <a:ea typeface="Calibri" panose="020F0502020204030204" pitchFamily="34" charset="0"/>
              </a:rPr>
              <a:t>ot having the case number present for warning errors when correcting them – these can be found on the warning error file that gets returned to be corrected in the following months submission</a:t>
            </a:r>
            <a:endParaRPr lang="en-GB" dirty="0"/>
          </a:p>
        </p:txBody>
      </p:sp>
      <p:pic>
        <p:nvPicPr>
          <p:cNvPr id="5" name="Picture 4" descr="Graphical user interface&#10;&#10;Description automatically generated">
            <a:extLst>
              <a:ext uri="{FF2B5EF4-FFF2-40B4-BE49-F238E27FC236}">
                <a16:creationId xmlns:a16="http://schemas.microsoft.com/office/drawing/2014/main" id="{11FC5E26-E76E-423F-A68E-1ED605904E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475" y="2230543"/>
            <a:ext cx="11699145" cy="4180776"/>
          </a:xfrm>
          <a:prstGeom prst="rect">
            <a:avLst/>
          </a:prstGeom>
        </p:spPr>
      </p:pic>
    </p:spTree>
    <p:extLst>
      <p:ext uri="{BB962C8B-B14F-4D97-AF65-F5344CB8AC3E}">
        <p14:creationId xmlns:p14="http://schemas.microsoft.com/office/powerpoint/2010/main" val="3036160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A6F0D-44EC-4C47-BAE1-0D1B14D0DB29}"/>
              </a:ext>
            </a:extLst>
          </p:cNvPr>
          <p:cNvSpPr>
            <a:spLocks noGrp="1"/>
          </p:cNvSpPr>
          <p:nvPr>
            <p:ph type="title"/>
          </p:nvPr>
        </p:nvSpPr>
        <p:spPr/>
        <p:txBody>
          <a:bodyPr/>
          <a:lstStyle/>
          <a:p>
            <a:r>
              <a:rPr lang="en-GB" dirty="0"/>
              <a:t>Contributions</a:t>
            </a:r>
          </a:p>
        </p:txBody>
      </p:sp>
      <p:sp>
        <p:nvSpPr>
          <p:cNvPr id="3" name="Content Placeholder 2">
            <a:extLst>
              <a:ext uri="{FF2B5EF4-FFF2-40B4-BE49-F238E27FC236}">
                <a16:creationId xmlns:a16="http://schemas.microsoft.com/office/drawing/2014/main" id="{7FE857A0-160D-48A8-98CB-81DED1C30A52}"/>
              </a:ext>
            </a:extLst>
          </p:cNvPr>
          <p:cNvSpPr>
            <a:spLocks noGrp="1"/>
          </p:cNvSpPr>
          <p:nvPr>
            <p:ph sz="quarter" idx="11"/>
          </p:nvPr>
        </p:nvSpPr>
        <p:spPr/>
        <p:txBody>
          <a:bodyPr/>
          <a:lstStyle/>
          <a:p>
            <a:pPr marL="342900" indent="-342900">
              <a:buFont typeface="Arial" panose="020B0604020202020204" pitchFamily="34" charset="0"/>
              <a:buChar char="•"/>
            </a:pPr>
            <a:r>
              <a:rPr lang="en-GB" dirty="0"/>
              <a:t>No paying in slip received/Payments received not matching paying in slip/MCR file</a:t>
            </a:r>
          </a:p>
          <a:p>
            <a:pPr marL="342900" indent="-342900">
              <a:buFont typeface="Arial" panose="020B0604020202020204" pitchFamily="34" charset="0"/>
              <a:buChar char="•"/>
            </a:pPr>
            <a:r>
              <a:rPr lang="en-GB" dirty="0"/>
              <a:t>Based on each </a:t>
            </a:r>
            <a:r>
              <a:rPr lang="en-GB" u="sng" dirty="0"/>
              <a:t>contract</a:t>
            </a:r>
            <a:r>
              <a:rPr lang="en-GB" dirty="0"/>
              <a:t> of employment a member has</a:t>
            </a:r>
          </a:p>
          <a:p>
            <a:pPr marL="342900" indent="-342900">
              <a:buFont typeface="Arial" panose="020B0604020202020204" pitchFamily="34" charset="0"/>
              <a:buChar char="•"/>
            </a:pPr>
            <a:r>
              <a:rPr lang="en-GB" dirty="0"/>
              <a:t>Based on actual annualised earnings, not the full time salary rate</a:t>
            </a:r>
          </a:p>
          <a:p>
            <a:pPr marL="342900" indent="-342900">
              <a:buFont typeface="Arial" panose="020B0604020202020204" pitchFamily="34" charset="0"/>
              <a:buChar char="•"/>
            </a:pPr>
            <a:r>
              <a:rPr lang="en-GB" dirty="0"/>
              <a:t>Refunds – when it is both </a:t>
            </a:r>
            <a:r>
              <a:rPr lang="en-GB" dirty="0" err="1"/>
              <a:t>ees</a:t>
            </a:r>
            <a:r>
              <a:rPr lang="en-GB" dirty="0"/>
              <a:t> and </a:t>
            </a:r>
            <a:r>
              <a:rPr lang="en-GB" dirty="0" err="1"/>
              <a:t>ers</a:t>
            </a:r>
            <a:r>
              <a:rPr lang="en-GB" dirty="0"/>
              <a:t> - on the breakdown form employer also needs to reduce the contributory salary by the relevant value too.</a:t>
            </a:r>
          </a:p>
          <a:p>
            <a:endParaRPr lang="en-GB" dirty="0"/>
          </a:p>
        </p:txBody>
      </p:sp>
    </p:spTree>
    <p:extLst>
      <p:ext uri="{BB962C8B-B14F-4D97-AF65-F5344CB8AC3E}">
        <p14:creationId xmlns:p14="http://schemas.microsoft.com/office/powerpoint/2010/main" val="1523557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DEDEF-FCD7-4FC1-80B3-088B0EFFECFE}"/>
              </a:ext>
            </a:extLst>
          </p:cNvPr>
          <p:cNvSpPr>
            <a:spLocks noGrp="1"/>
          </p:cNvSpPr>
          <p:nvPr>
            <p:ph type="title"/>
          </p:nvPr>
        </p:nvSpPr>
        <p:spPr>
          <a:xfrm>
            <a:off x="354011" y="557276"/>
            <a:ext cx="5028092" cy="1120799"/>
          </a:xfrm>
        </p:spPr>
        <p:txBody>
          <a:bodyPr/>
          <a:lstStyle/>
          <a:p>
            <a:r>
              <a:rPr lang="en-GB" dirty="0"/>
              <a:t>End of Year Certificate (EOYC)</a:t>
            </a:r>
          </a:p>
        </p:txBody>
      </p:sp>
      <p:sp>
        <p:nvSpPr>
          <p:cNvPr id="3" name="Content Placeholder 2">
            <a:extLst>
              <a:ext uri="{FF2B5EF4-FFF2-40B4-BE49-F238E27FC236}">
                <a16:creationId xmlns:a16="http://schemas.microsoft.com/office/drawing/2014/main" id="{FACED806-4D79-4002-A585-41B5F52061AE}"/>
              </a:ext>
            </a:extLst>
          </p:cNvPr>
          <p:cNvSpPr>
            <a:spLocks noGrp="1"/>
          </p:cNvSpPr>
          <p:nvPr>
            <p:ph sz="quarter" idx="11"/>
          </p:nvPr>
        </p:nvSpPr>
        <p:spPr>
          <a:xfrm>
            <a:off x="362032" y="1778558"/>
            <a:ext cx="5020070" cy="4064967"/>
          </a:xfrm>
        </p:spPr>
        <p:txBody>
          <a:bodyPr/>
          <a:lstStyle/>
          <a:p>
            <a:pPr marL="342900" indent="-342900">
              <a:buFont typeface="Arial" panose="020B0604020202020204" pitchFamily="34" charset="0"/>
              <a:buChar char="•"/>
            </a:pPr>
            <a:r>
              <a:rPr lang="en-GB" dirty="0"/>
              <a:t>Non receipts of form - both unaudited and audited</a:t>
            </a:r>
          </a:p>
          <a:p>
            <a:pPr marL="342900" indent="-342900">
              <a:buFont typeface="Arial" panose="020B0604020202020204" pitchFamily="34" charset="0"/>
              <a:buChar char="•"/>
            </a:pPr>
            <a:r>
              <a:rPr lang="en-GB" dirty="0"/>
              <a:t>Totals not adding up correctly</a:t>
            </a:r>
          </a:p>
          <a:p>
            <a:pPr marL="342900" indent="-342900">
              <a:buFont typeface="Arial" panose="020B0604020202020204" pitchFamily="34" charset="0"/>
              <a:buChar char="•"/>
            </a:pPr>
            <a:r>
              <a:rPr lang="en-GB" dirty="0"/>
              <a:t>Employers changing box 2D (contributions total) without consulting with TP as requested.</a:t>
            </a:r>
          </a:p>
          <a:p>
            <a:endParaRPr lang="en-GB" dirty="0"/>
          </a:p>
        </p:txBody>
      </p:sp>
    </p:spTree>
    <p:extLst>
      <p:ext uri="{BB962C8B-B14F-4D97-AF65-F5344CB8AC3E}">
        <p14:creationId xmlns:p14="http://schemas.microsoft.com/office/powerpoint/2010/main" val="2412239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01FE2-1715-425C-A797-BD7142CAFD38}"/>
              </a:ext>
            </a:extLst>
          </p:cNvPr>
          <p:cNvSpPr>
            <a:spLocks noGrp="1"/>
          </p:cNvSpPr>
          <p:nvPr>
            <p:ph type="title"/>
          </p:nvPr>
        </p:nvSpPr>
        <p:spPr/>
        <p:txBody>
          <a:bodyPr/>
          <a:lstStyle/>
          <a:p>
            <a:r>
              <a:rPr lang="en-GB" dirty="0"/>
              <a:t>Template Macros</a:t>
            </a:r>
          </a:p>
        </p:txBody>
      </p:sp>
      <p:sp>
        <p:nvSpPr>
          <p:cNvPr id="3" name="Content Placeholder 2">
            <a:extLst>
              <a:ext uri="{FF2B5EF4-FFF2-40B4-BE49-F238E27FC236}">
                <a16:creationId xmlns:a16="http://schemas.microsoft.com/office/drawing/2014/main" id="{61A588B0-43E6-4ED2-895D-DFA59646CF67}"/>
              </a:ext>
            </a:extLst>
          </p:cNvPr>
          <p:cNvSpPr>
            <a:spLocks noGrp="1"/>
          </p:cNvSpPr>
          <p:nvPr>
            <p:ph sz="quarter" idx="11"/>
          </p:nvPr>
        </p:nvSpPr>
        <p:spPr/>
        <p:txBody>
          <a:bodyPr/>
          <a:lstStyle/>
          <a:p>
            <a:r>
              <a:rPr lang="en-GB" sz="2000" dirty="0">
                <a:effectLst/>
                <a:ea typeface="Calibri" panose="020F0502020204030204" pitchFamily="34" charset="0"/>
              </a:rPr>
              <a:t>Microsoft is looking to change how macros are enabled in files from April 2022.</a:t>
            </a:r>
          </a:p>
          <a:p>
            <a:r>
              <a:rPr lang="en-GB" sz="2000" dirty="0">
                <a:effectLst/>
                <a:ea typeface="Calibri" panose="020F0502020204030204" pitchFamily="34" charset="0"/>
              </a:rPr>
              <a:t>As a result of this, by default, macros will be disabled, previously we only needed to select the “enable content” option at the top of the program.</a:t>
            </a:r>
          </a:p>
          <a:p>
            <a:r>
              <a:rPr lang="en-GB" sz="2000" dirty="0">
                <a:effectLst/>
                <a:ea typeface="Calibri" panose="020F0502020204030204" pitchFamily="34" charset="0"/>
              </a:rPr>
              <a:t>From April 2022, when an employer downloads the MCR template, MDC, Monthly Contribution Breakdown form, EOYC, Enrolment Template or TR28 template etc, by default the macros will be blocked. This is for files downloaded from the internet. The main reason for this is that macros are one of the biggest security risks regarding ransomware. </a:t>
            </a:r>
          </a:p>
          <a:p>
            <a:r>
              <a:rPr lang="en-GB" sz="2000" dirty="0">
                <a:effectLst/>
                <a:ea typeface="Calibri" panose="020F0502020204030204" pitchFamily="34" charset="0"/>
              </a:rPr>
              <a:t>This will only be for the most recent version of office, but they are planning on rolling it out to previous versions. </a:t>
            </a:r>
          </a:p>
          <a:p>
            <a:r>
              <a:rPr lang="en-GB" sz="2000" dirty="0">
                <a:effectLst/>
                <a:ea typeface="Calibri" panose="020F0502020204030204" pitchFamily="34" charset="0"/>
              </a:rPr>
              <a:t>More information can be found on the link </a:t>
            </a:r>
            <a:r>
              <a:rPr lang="en-GB" sz="2000" u="sng" dirty="0">
                <a:solidFill>
                  <a:srgbClr val="0563C1"/>
                </a:solidFill>
                <a:effectLst/>
                <a:ea typeface="Calibri" panose="020F0502020204030204" pitchFamily="34" charset="0"/>
                <a:hlinkClick r:id="rId2"/>
              </a:rPr>
              <a:t>here</a:t>
            </a:r>
            <a:r>
              <a:rPr lang="en-GB" sz="2000" dirty="0">
                <a:effectLst/>
                <a:ea typeface="Calibri" panose="020F0502020204030204" pitchFamily="34" charset="0"/>
              </a:rPr>
              <a:t>.</a:t>
            </a:r>
          </a:p>
          <a:p>
            <a:endParaRPr lang="en-GB" dirty="0"/>
          </a:p>
        </p:txBody>
      </p:sp>
    </p:spTree>
    <p:extLst>
      <p:ext uri="{BB962C8B-B14F-4D97-AF65-F5344CB8AC3E}">
        <p14:creationId xmlns:p14="http://schemas.microsoft.com/office/powerpoint/2010/main" val="365578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Graphical user interface, text, application, email&#10;&#10;Description automatically generated">
            <a:extLst>
              <a:ext uri="{FF2B5EF4-FFF2-40B4-BE49-F238E27FC236}">
                <a16:creationId xmlns:a16="http://schemas.microsoft.com/office/drawing/2014/main" id="{D95E95AD-BA37-413A-9995-97BD091CA733}"/>
              </a:ext>
            </a:extLst>
          </p:cNvPr>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l="681" r="681"/>
          <a:stretch>
            <a:fillRect/>
          </a:stretch>
        </p:blipFill>
        <p:spPr/>
      </p:pic>
      <p:sp>
        <p:nvSpPr>
          <p:cNvPr id="3" name="Title 2">
            <a:extLst>
              <a:ext uri="{FF2B5EF4-FFF2-40B4-BE49-F238E27FC236}">
                <a16:creationId xmlns:a16="http://schemas.microsoft.com/office/drawing/2014/main" id="{CC56DC92-A56B-43CA-8EBA-CA63CDC9BE14}"/>
              </a:ext>
            </a:extLst>
          </p:cNvPr>
          <p:cNvSpPr>
            <a:spLocks noGrp="1"/>
          </p:cNvSpPr>
          <p:nvPr>
            <p:ph type="title"/>
          </p:nvPr>
        </p:nvSpPr>
        <p:spPr/>
        <p:txBody>
          <a:bodyPr/>
          <a:lstStyle/>
          <a:p>
            <a:r>
              <a:rPr lang="en-GB" dirty="0"/>
              <a:t>Template Macros (continued)</a:t>
            </a:r>
          </a:p>
        </p:txBody>
      </p:sp>
      <p:sp>
        <p:nvSpPr>
          <p:cNvPr id="4" name="Content Placeholder 3">
            <a:extLst>
              <a:ext uri="{FF2B5EF4-FFF2-40B4-BE49-F238E27FC236}">
                <a16:creationId xmlns:a16="http://schemas.microsoft.com/office/drawing/2014/main" id="{76DE0B7E-4C8F-4B64-BC75-AD9EFD4599FE}"/>
              </a:ext>
            </a:extLst>
          </p:cNvPr>
          <p:cNvSpPr>
            <a:spLocks noGrp="1"/>
          </p:cNvSpPr>
          <p:nvPr>
            <p:ph sz="quarter" idx="11"/>
          </p:nvPr>
        </p:nvSpPr>
        <p:spPr/>
        <p:txBody>
          <a:bodyPr/>
          <a:lstStyle/>
          <a:p>
            <a:r>
              <a:rPr lang="en-GB" sz="1800" dirty="0">
                <a:effectLst/>
                <a:latin typeface="Calibri" panose="020F0502020204030204" pitchFamily="34" charset="0"/>
                <a:ea typeface="Calibri" panose="020F0502020204030204" pitchFamily="34" charset="0"/>
              </a:rPr>
              <a:t>In order to enable macros, employers will need to download the file as they usually do and right-click the downloaded template.</a:t>
            </a:r>
          </a:p>
          <a:p>
            <a:r>
              <a:rPr lang="en-GB" sz="1800" dirty="0">
                <a:effectLst/>
                <a:latin typeface="Calibri" panose="020F0502020204030204" pitchFamily="34" charset="0"/>
                <a:ea typeface="Calibri" panose="020F0502020204030204" pitchFamily="34" charset="0"/>
              </a:rPr>
              <a:t>Once done you will need to select “properties” and then “unblock”.  </a:t>
            </a:r>
          </a:p>
          <a:p>
            <a:endParaRPr lang="en-GB" dirty="0"/>
          </a:p>
        </p:txBody>
      </p:sp>
    </p:spTree>
    <p:extLst>
      <p:ext uri="{BB962C8B-B14F-4D97-AF65-F5344CB8AC3E}">
        <p14:creationId xmlns:p14="http://schemas.microsoft.com/office/powerpoint/2010/main" val="1147380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5FE97-8C83-4CB4-A3F4-D566BFDB969A}"/>
              </a:ext>
            </a:extLst>
          </p:cNvPr>
          <p:cNvSpPr>
            <a:spLocks noGrp="1"/>
          </p:cNvSpPr>
          <p:nvPr>
            <p:ph type="title"/>
          </p:nvPr>
        </p:nvSpPr>
        <p:spPr>
          <a:xfrm>
            <a:off x="4767726" y="3139599"/>
            <a:ext cx="2656547" cy="578801"/>
          </a:xfrm>
        </p:spPr>
        <p:txBody>
          <a:bodyPr/>
          <a:lstStyle/>
          <a:p>
            <a:r>
              <a:rPr lang="en-GB" dirty="0"/>
              <a:t>Thank you</a:t>
            </a:r>
          </a:p>
        </p:txBody>
      </p:sp>
    </p:spTree>
    <p:extLst>
      <p:ext uri="{BB962C8B-B14F-4D97-AF65-F5344CB8AC3E}">
        <p14:creationId xmlns:p14="http://schemas.microsoft.com/office/powerpoint/2010/main" val="2041993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F6979-03D5-49F4-9120-E9AC960FF524}"/>
              </a:ext>
            </a:extLst>
          </p:cNvPr>
          <p:cNvSpPr>
            <a:spLocks noGrp="1"/>
          </p:cNvSpPr>
          <p:nvPr>
            <p:ph type="title"/>
          </p:nvPr>
        </p:nvSpPr>
        <p:spPr/>
        <p:txBody>
          <a:bodyPr/>
          <a:lstStyle/>
          <a:p>
            <a:r>
              <a:rPr lang="en-GB" dirty="0"/>
              <a:t>Agenda</a:t>
            </a:r>
          </a:p>
        </p:txBody>
      </p:sp>
      <p:sp>
        <p:nvSpPr>
          <p:cNvPr id="3" name="Content Placeholder 2">
            <a:extLst>
              <a:ext uri="{FF2B5EF4-FFF2-40B4-BE49-F238E27FC236}">
                <a16:creationId xmlns:a16="http://schemas.microsoft.com/office/drawing/2014/main" id="{A08CE006-2692-4F64-AD55-619CF1EAF37C}"/>
              </a:ext>
            </a:extLst>
          </p:cNvPr>
          <p:cNvSpPr>
            <a:spLocks noGrp="1"/>
          </p:cNvSpPr>
          <p:nvPr>
            <p:ph sz="quarter" idx="11"/>
          </p:nvPr>
        </p:nvSpPr>
        <p:spPr/>
        <p:txBody>
          <a:bodyPr/>
          <a:lstStyle/>
          <a:p>
            <a:r>
              <a:rPr lang="en-GB" dirty="0"/>
              <a:t>Service Submissions</a:t>
            </a:r>
          </a:p>
          <a:p>
            <a:pPr marL="342900" indent="-342900">
              <a:buFont typeface="Arial" panose="020B0604020202020204" pitchFamily="34" charset="0"/>
              <a:buChar char="•"/>
            </a:pPr>
            <a:r>
              <a:rPr lang="en-GB" dirty="0"/>
              <a:t>Monthly Data Collection (MDC)</a:t>
            </a:r>
          </a:p>
          <a:p>
            <a:pPr marL="342900" indent="-342900">
              <a:buFont typeface="Arial" panose="020B0604020202020204" pitchFamily="34" charset="0"/>
              <a:buChar char="•"/>
            </a:pPr>
            <a:r>
              <a:rPr lang="en-GB" dirty="0"/>
              <a:t>Monthly Contributions Reconciliation (MCR)</a:t>
            </a:r>
          </a:p>
          <a:p>
            <a:pPr marL="342900" indent="-342900">
              <a:buFont typeface="Arial" panose="020B0604020202020204" pitchFamily="34" charset="0"/>
              <a:buChar char="•"/>
            </a:pPr>
            <a:r>
              <a:rPr lang="en-GB" dirty="0"/>
              <a:t>TR28’s</a:t>
            </a:r>
          </a:p>
          <a:p>
            <a:r>
              <a:rPr lang="en-GB" dirty="0"/>
              <a:t>Contributions</a:t>
            </a:r>
          </a:p>
          <a:p>
            <a:pPr marL="342900" indent="-342900">
              <a:buFont typeface="Arial" panose="020B0604020202020204" pitchFamily="34" charset="0"/>
              <a:buChar char="•"/>
            </a:pPr>
            <a:r>
              <a:rPr lang="en-GB" dirty="0"/>
              <a:t>Paying in slips</a:t>
            </a:r>
          </a:p>
          <a:p>
            <a:pPr marL="342900" indent="-342900">
              <a:buFont typeface="Arial" panose="020B0604020202020204" pitchFamily="34" charset="0"/>
              <a:buChar char="•"/>
            </a:pPr>
            <a:r>
              <a:rPr lang="en-GB" dirty="0"/>
              <a:t>Calculation of contributions</a:t>
            </a:r>
          </a:p>
          <a:p>
            <a:r>
              <a:rPr lang="en-GB" dirty="0"/>
              <a:t>Template updates</a:t>
            </a:r>
          </a:p>
        </p:txBody>
      </p:sp>
    </p:spTree>
    <p:extLst>
      <p:ext uri="{BB962C8B-B14F-4D97-AF65-F5344CB8AC3E}">
        <p14:creationId xmlns:p14="http://schemas.microsoft.com/office/powerpoint/2010/main" val="1224466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4ED0A-35CD-4FCA-8D6D-27E7390F2B95}"/>
              </a:ext>
            </a:extLst>
          </p:cNvPr>
          <p:cNvSpPr>
            <a:spLocks noGrp="1"/>
          </p:cNvSpPr>
          <p:nvPr>
            <p:ph type="title"/>
          </p:nvPr>
        </p:nvSpPr>
        <p:spPr/>
        <p:txBody>
          <a:bodyPr/>
          <a:lstStyle/>
          <a:p>
            <a:r>
              <a:rPr lang="en-GB" dirty="0"/>
              <a:t>Service submissions</a:t>
            </a:r>
          </a:p>
        </p:txBody>
      </p:sp>
      <p:sp>
        <p:nvSpPr>
          <p:cNvPr id="3" name="Content Placeholder 2">
            <a:extLst>
              <a:ext uri="{FF2B5EF4-FFF2-40B4-BE49-F238E27FC236}">
                <a16:creationId xmlns:a16="http://schemas.microsoft.com/office/drawing/2014/main" id="{AE08D573-FEEC-4FBF-BA3D-80612DD56447}"/>
              </a:ext>
            </a:extLst>
          </p:cNvPr>
          <p:cNvSpPr>
            <a:spLocks noGrp="1"/>
          </p:cNvSpPr>
          <p:nvPr>
            <p:ph sz="quarter" idx="11"/>
          </p:nvPr>
        </p:nvSpPr>
        <p:spPr/>
        <p:txBody>
          <a:bodyPr/>
          <a:lstStyle/>
          <a:p>
            <a:r>
              <a:rPr lang="en-GB" dirty="0"/>
              <a:t>MDC</a:t>
            </a:r>
          </a:p>
          <a:p>
            <a:pPr marL="285750" indent="-285750">
              <a:buFont typeface="Arial" panose="020B0604020202020204" pitchFamily="34" charset="0"/>
              <a:buChar char="•"/>
            </a:pPr>
            <a:r>
              <a:rPr lang="en-GB" dirty="0"/>
              <a:t>Delays in submitting</a:t>
            </a:r>
          </a:p>
          <a:p>
            <a:pPr marL="285750" indent="-285750">
              <a:buFont typeface="Arial" panose="020B0604020202020204" pitchFamily="34" charset="0"/>
              <a:buChar char="•"/>
            </a:pPr>
            <a:r>
              <a:rPr lang="en-GB" dirty="0"/>
              <a:t>Missing members</a:t>
            </a:r>
          </a:p>
          <a:p>
            <a:pPr marL="285750" indent="-285750">
              <a:buFont typeface="Arial" panose="020B0604020202020204" pitchFamily="34" charset="0"/>
              <a:buChar char="•"/>
            </a:pPr>
            <a:r>
              <a:rPr lang="en-GB" dirty="0"/>
              <a:t>No withdrawal ‘w’ indicator</a:t>
            </a:r>
          </a:p>
          <a:p>
            <a:pPr marL="285750" indent="-285750">
              <a:buFont typeface="Arial" panose="020B0604020202020204" pitchFamily="34" charset="0"/>
              <a:buChar char="•"/>
            </a:pPr>
            <a:r>
              <a:rPr lang="en-GB" dirty="0"/>
              <a:t>Not submitting opted out members / putting down as all days excluded</a:t>
            </a:r>
          </a:p>
          <a:p>
            <a:pPr marL="285750" indent="-285750">
              <a:buFont typeface="Arial" panose="020B0604020202020204" pitchFamily="34" charset="0"/>
              <a:buChar char="•"/>
            </a:pPr>
            <a:r>
              <a:rPr lang="en-GB" dirty="0"/>
              <a:t>Errors not being amended</a:t>
            </a:r>
          </a:p>
          <a:p>
            <a:r>
              <a:rPr lang="en-GB" dirty="0"/>
              <a:t>TR28’s</a:t>
            </a:r>
          </a:p>
          <a:p>
            <a:pPr marL="285750" indent="-285750">
              <a:buFont typeface="Arial" panose="020B0604020202020204" pitchFamily="34" charset="0"/>
              <a:buChar char="•"/>
            </a:pPr>
            <a:r>
              <a:rPr lang="en-GB" dirty="0"/>
              <a:t>Can only be used for service prior to       on-boarding to MCR</a:t>
            </a:r>
          </a:p>
          <a:p>
            <a:pPr marL="285750" indent="-285750">
              <a:buFont typeface="Arial" panose="020B0604020202020204" pitchFamily="34" charset="0"/>
              <a:buChar char="•"/>
            </a:pPr>
            <a:r>
              <a:rPr lang="en-GB" dirty="0"/>
              <a:t>Being used in place of MDC.</a:t>
            </a:r>
          </a:p>
        </p:txBody>
      </p:sp>
    </p:spTree>
    <p:extLst>
      <p:ext uri="{BB962C8B-B14F-4D97-AF65-F5344CB8AC3E}">
        <p14:creationId xmlns:p14="http://schemas.microsoft.com/office/powerpoint/2010/main" val="2620860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DCFB1-4F61-4502-83B8-F8CCD73D5507}"/>
              </a:ext>
            </a:extLst>
          </p:cNvPr>
          <p:cNvSpPr>
            <a:spLocks noGrp="1"/>
          </p:cNvSpPr>
          <p:nvPr>
            <p:ph type="title"/>
          </p:nvPr>
        </p:nvSpPr>
        <p:spPr>
          <a:xfrm>
            <a:off x="6827025" y="557276"/>
            <a:ext cx="5028092" cy="1693555"/>
          </a:xfrm>
        </p:spPr>
        <p:txBody>
          <a:bodyPr/>
          <a:lstStyle/>
          <a:p>
            <a:r>
              <a:rPr lang="en-GB" dirty="0"/>
              <a:t>Monthly Contributions Reconciliation</a:t>
            </a:r>
          </a:p>
        </p:txBody>
      </p:sp>
      <p:sp>
        <p:nvSpPr>
          <p:cNvPr id="3" name="Content Placeholder 2">
            <a:extLst>
              <a:ext uri="{FF2B5EF4-FFF2-40B4-BE49-F238E27FC236}">
                <a16:creationId xmlns:a16="http://schemas.microsoft.com/office/drawing/2014/main" id="{A453F3D4-4FBF-420F-A133-0F3D7D613095}"/>
              </a:ext>
            </a:extLst>
          </p:cNvPr>
          <p:cNvSpPr>
            <a:spLocks noGrp="1"/>
          </p:cNvSpPr>
          <p:nvPr>
            <p:ph sz="quarter" idx="11"/>
          </p:nvPr>
        </p:nvSpPr>
        <p:spPr>
          <a:xfrm>
            <a:off x="6835046" y="2321168"/>
            <a:ext cx="5020070" cy="3522357"/>
          </a:xfrm>
        </p:spPr>
        <p:txBody>
          <a:bodyPr/>
          <a:lstStyle/>
          <a:p>
            <a:pPr marL="285750" indent="-285750">
              <a:buFont typeface="Arial" panose="020B0604020202020204" pitchFamily="34" charset="0"/>
              <a:buChar char="•"/>
            </a:pPr>
            <a:r>
              <a:rPr lang="en-GB" dirty="0"/>
              <a:t>What are Role Identifiers?</a:t>
            </a:r>
          </a:p>
          <a:p>
            <a:pPr marL="285750" indent="-285750">
              <a:buFont typeface="Arial" panose="020B0604020202020204" pitchFamily="34" charset="0"/>
              <a:buChar char="•"/>
            </a:pPr>
            <a:r>
              <a:rPr lang="en-GB" dirty="0"/>
              <a:t>What are they used for?</a:t>
            </a:r>
          </a:p>
          <a:p>
            <a:pPr marL="285750" indent="-285750">
              <a:buFont typeface="Arial" panose="020B0604020202020204" pitchFamily="34" charset="0"/>
              <a:buChar char="•"/>
            </a:pPr>
            <a:r>
              <a:rPr lang="en-GB" dirty="0"/>
              <a:t>How are they related to tiers for contributions?</a:t>
            </a:r>
          </a:p>
          <a:p>
            <a:pPr marL="285750" indent="-285750">
              <a:buFont typeface="Arial" panose="020B0604020202020204" pitchFamily="34" charset="0"/>
              <a:buChar char="•"/>
            </a:pPr>
            <a:r>
              <a:rPr lang="en-GB" dirty="0"/>
              <a:t>Understanding the importance of keeping Role Identifiers the same throughout the member’s contract.</a:t>
            </a:r>
          </a:p>
        </p:txBody>
      </p:sp>
    </p:spTree>
    <p:extLst>
      <p:ext uri="{BB962C8B-B14F-4D97-AF65-F5344CB8AC3E}">
        <p14:creationId xmlns:p14="http://schemas.microsoft.com/office/powerpoint/2010/main" val="3640947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9394E-42C7-43F5-AFF1-A5E274BC2395}"/>
              </a:ext>
            </a:extLst>
          </p:cNvPr>
          <p:cNvSpPr>
            <a:spLocks noGrp="1"/>
          </p:cNvSpPr>
          <p:nvPr>
            <p:ph type="title"/>
          </p:nvPr>
        </p:nvSpPr>
        <p:spPr/>
        <p:txBody>
          <a:bodyPr/>
          <a:lstStyle/>
          <a:p>
            <a:r>
              <a:rPr lang="en-GB" dirty="0"/>
              <a:t>MCR Role Identifier</a:t>
            </a:r>
          </a:p>
        </p:txBody>
      </p:sp>
      <p:sp>
        <p:nvSpPr>
          <p:cNvPr id="3" name="Content Placeholder 2">
            <a:extLst>
              <a:ext uri="{FF2B5EF4-FFF2-40B4-BE49-F238E27FC236}">
                <a16:creationId xmlns:a16="http://schemas.microsoft.com/office/drawing/2014/main" id="{4E3674AA-18BC-46C9-A992-3B8BD30564C8}"/>
              </a:ext>
            </a:extLst>
          </p:cNvPr>
          <p:cNvSpPr>
            <a:spLocks noGrp="1"/>
          </p:cNvSpPr>
          <p:nvPr>
            <p:ph sz="quarter" idx="11"/>
          </p:nvPr>
        </p:nvSpPr>
        <p:spPr>
          <a:xfrm>
            <a:off x="354014" y="1271526"/>
            <a:ext cx="10707687" cy="5029198"/>
          </a:xfrm>
        </p:spPr>
        <p:txBody>
          <a:bodyPr/>
          <a:lstStyle/>
          <a:p>
            <a:pPr algn="just"/>
            <a:r>
              <a:rPr lang="en-GB" sz="1600" dirty="0">
                <a:solidFill>
                  <a:srgbClr val="585858"/>
                </a:solidFill>
              </a:rPr>
              <a:t>This field will be used to uniquely identify an “employment” and the role within an “employment”.  </a:t>
            </a:r>
          </a:p>
          <a:p>
            <a:pPr algn="just"/>
            <a:r>
              <a:rPr lang="en-GB" sz="1600" dirty="0">
                <a:solidFill>
                  <a:srgbClr val="585858"/>
                </a:solidFill>
              </a:rPr>
              <a:t>We currently do this on our systems by using  the following sting of data:</a:t>
            </a:r>
          </a:p>
          <a:p>
            <a:pPr algn="just"/>
            <a:endParaRPr lang="en-GB" sz="1600" dirty="0">
              <a:solidFill>
                <a:srgbClr val="585858"/>
              </a:solidFill>
            </a:endParaRPr>
          </a:p>
          <a:p>
            <a:pPr algn="just"/>
            <a:endParaRPr lang="en-GB" sz="1600" dirty="0">
              <a:solidFill>
                <a:srgbClr val="585858"/>
              </a:solidFill>
            </a:endParaRPr>
          </a:p>
          <a:p>
            <a:pPr algn="just"/>
            <a:r>
              <a:rPr lang="en-GB" sz="1600" dirty="0">
                <a:solidFill>
                  <a:srgbClr val="585858"/>
                </a:solidFill>
              </a:rPr>
              <a:t>This string is limited as a member can have multiple employments or multiple roles within an employment that would be submitted using the same Local Authority Number and Establishment Number (concurrent service). </a:t>
            </a:r>
          </a:p>
          <a:p>
            <a:pPr algn="just"/>
            <a:r>
              <a:rPr lang="en-GB" sz="1600" dirty="0">
                <a:solidFill>
                  <a:srgbClr val="585858"/>
                </a:solidFill>
              </a:rPr>
              <a:t>The Role Identifier (RI) has been introduced to extend this string to allow us to record ‘Concurrent Service’ within the same Local Authority Number and Establishment Number without the need for employers to ‘roll up’ the service into one row of data. </a:t>
            </a:r>
          </a:p>
          <a:p>
            <a:pPr algn="just"/>
            <a:endParaRPr lang="en-GB" sz="1600" dirty="0">
              <a:solidFill>
                <a:srgbClr val="585858"/>
              </a:solidFill>
            </a:endParaRPr>
          </a:p>
          <a:p>
            <a:pPr algn="just"/>
            <a:endParaRPr lang="en-GB" sz="1600" dirty="0">
              <a:solidFill>
                <a:srgbClr val="585858"/>
              </a:solidFill>
            </a:endParaRPr>
          </a:p>
          <a:p>
            <a:endParaRPr lang="en-GB" sz="1600" dirty="0"/>
          </a:p>
        </p:txBody>
      </p:sp>
      <p:graphicFrame>
        <p:nvGraphicFramePr>
          <p:cNvPr id="5" name="Diagram 4">
            <a:extLst>
              <a:ext uri="{FF2B5EF4-FFF2-40B4-BE49-F238E27FC236}">
                <a16:creationId xmlns:a16="http://schemas.microsoft.com/office/drawing/2014/main" id="{BD7531E0-7184-4B55-B712-B713950B78EB}"/>
              </a:ext>
            </a:extLst>
          </p:cNvPr>
          <p:cNvGraphicFramePr/>
          <p:nvPr>
            <p:extLst>
              <p:ext uri="{D42A27DB-BD31-4B8C-83A1-F6EECF244321}">
                <p14:modId xmlns:p14="http://schemas.microsoft.com/office/powerpoint/2010/main" val="1593122488"/>
              </p:ext>
            </p:extLst>
          </p:nvPr>
        </p:nvGraphicFramePr>
        <p:xfrm>
          <a:off x="8274800" y="2877556"/>
          <a:ext cx="1530757" cy="7821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Arrow: Chevron 7">
            <a:extLst>
              <a:ext uri="{FF2B5EF4-FFF2-40B4-BE49-F238E27FC236}">
                <a16:creationId xmlns:a16="http://schemas.microsoft.com/office/drawing/2014/main" id="{EB7FBB53-3C29-4DB0-BFB8-82C99F5608A1}"/>
              </a:ext>
            </a:extLst>
          </p:cNvPr>
          <p:cNvSpPr/>
          <p:nvPr/>
        </p:nvSpPr>
        <p:spPr>
          <a:xfrm>
            <a:off x="9291610" y="2270922"/>
            <a:ext cx="1738364" cy="564811"/>
          </a:xfrm>
          <a:prstGeom prst="chevr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Role Identifier</a:t>
            </a:r>
          </a:p>
        </p:txBody>
      </p:sp>
      <p:sp>
        <p:nvSpPr>
          <p:cNvPr id="9" name="Arrow: Chevron 8">
            <a:extLst>
              <a:ext uri="{FF2B5EF4-FFF2-40B4-BE49-F238E27FC236}">
                <a16:creationId xmlns:a16="http://schemas.microsoft.com/office/drawing/2014/main" id="{D49F3630-6EC8-4BE7-8712-C4F31F9D82F3}"/>
              </a:ext>
            </a:extLst>
          </p:cNvPr>
          <p:cNvSpPr/>
          <p:nvPr/>
        </p:nvSpPr>
        <p:spPr>
          <a:xfrm>
            <a:off x="7603320" y="2270922"/>
            <a:ext cx="1738364" cy="564811"/>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Establishment number</a:t>
            </a:r>
          </a:p>
        </p:txBody>
      </p:sp>
      <p:sp>
        <p:nvSpPr>
          <p:cNvPr id="10" name="Arrow: Chevron 9">
            <a:extLst>
              <a:ext uri="{FF2B5EF4-FFF2-40B4-BE49-F238E27FC236}">
                <a16:creationId xmlns:a16="http://schemas.microsoft.com/office/drawing/2014/main" id="{5F0C65CD-6440-4E05-8560-995CF769462C}"/>
              </a:ext>
            </a:extLst>
          </p:cNvPr>
          <p:cNvSpPr/>
          <p:nvPr/>
        </p:nvSpPr>
        <p:spPr>
          <a:xfrm>
            <a:off x="5955358" y="2270923"/>
            <a:ext cx="1738364" cy="564811"/>
          </a:xfrm>
          <a:prstGeom prst="chevr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Local Authority number</a:t>
            </a:r>
          </a:p>
        </p:txBody>
      </p:sp>
      <p:sp>
        <p:nvSpPr>
          <p:cNvPr id="11" name="Arrow: Chevron 10">
            <a:extLst>
              <a:ext uri="{FF2B5EF4-FFF2-40B4-BE49-F238E27FC236}">
                <a16:creationId xmlns:a16="http://schemas.microsoft.com/office/drawing/2014/main" id="{E3E660C2-A687-4CA1-9431-FAC4105B5C0E}"/>
              </a:ext>
            </a:extLst>
          </p:cNvPr>
          <p:cNvSpPr/>
          <p:nvPr/>
        </p:nvSpPr>
        <p:spPr>
          <a:xfrm>
            <a:off x="4307396" y="2270923"/>
            <a:ext cx="1738364" cy="564811"/>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Date of birth</a:t>
            </a:r>
          </a:p>
        </p:txBody>
      </p:sp>
      <p:sp>
        <p:nvSpPr>
          <p:cNvPr id="12" name="Arrow: Chevron 11">
            <a:extLst>
              <a:ext uri="{FF2B5EF4-FFF2-40B4-BE49-F238E27FC236}">
                <a16:creationId xmlns:a16="http://schemas.microsoft.com/office/drawing/2014/main" id="{398FB7F4-A499-402B-AE04-22810D7A15B7}"/>
              </a:ext>
            </a:extLst>
          </p:cNvPr>
          <p:cNvSpPr/>
          <p:nvPr/>
        </p:nvSpPr>
        <p:spPr>
          <a:xfrm>
            <a:off x="2646492" y="2270922"/>
            <a:ext cx="1738364" cy="564811"/>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National Insurance number</a:t>
            </a:r>
          </a:p>
        </p:txBody>
      </p:sp>
      <p:sp>
        <p:nvSpPr>
          <p:cNvPr id="13" name="Arrow: Chevron 12">
            <a:extLst>
              <a:ext uri="{FF2B5EF4-FFF2-40B4-BE49-F238E27FC236}">
                <a16:creationId xmlns:a16="http://schemas.microsoft.com/office/drawing/2014/main" id="{35D0E1FF-96B8-4C11-969F-BCECD95D3EB1}"/>
              </a:ext>
            </a:extLst>
          </p:cNvPr>
          <p:cNvSpPr/>
          <p:nvPr/>
        </p:nvSpPr>
        <p:spPr>
          <a:xfrm>
            <a:off x="998530" y="2270922"/>
            <a:ext cx="1738364" cy="564811"/>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Teachers’ Pensions Reference number</a:t>
            </a:r>
          </a:p>
        </p:txBody>
      </p:sp>
    </p:spTree>
    <p:extLst>
      <p:ext uri="{BB962C8B-B14F-4D97-AF65-F5344CB8AC3E}">
        <p14:creationId xmlns:p14="http://schemas.microsoft.com/office/powerpoint/2010/main" val="4169759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1DFC8-7157-4EDE-AC14-E4FF31A285BF}"/>
              </a:ext>
            </a:extLst>
          </p:cNvPr>
          <p:cNvSpPr>
            <a:spLocks noGrp="1"/>
          </p:cNvSpPr>
          <p:nvPr>
            <p:ph type="title"/>
          </p:nvPr>
        </p:nvSpPr>
        <p:spPr>
          <a:xfrm>
            <a:off x="345993" y="557276"/>
            <a:ext cx="8858297" cy="602987"/>
          </a:xfrm>
        </p:spPr>
        <p:txBody>
          <a:bodyPr/>
          <a:lstStyle/>
          <a:p>
            <a:r>
              <a:rPr lang="en-GB" dirty="0"/>
              <a:t>MCR Role Identifier (continued)</a:t>
            </a:r>
          </a:p>
        </p:txBody>
      </p:sp>
      <p:sp>
        <p:nvSpPr>
          <p:cNvPr id="3" name="Content Placeholder 2">
            <a:extLst>
              <a:ext uri="{FF2B5EF4-FFF2-40B4-BE49-F238E27FC236}">
                <a16:creationId xmlns:a16="http://schemas.microsoft.com/office/drawing/2014/main" id="{1DD9427A-2CBD-4A56-836A-7340AE601DF1}"/>
              </a:ext>
            </a:extLst>
          </p:cNvPr>
          <p:cNvSpPr>
            <a:spLocks noGrp="1"/>
          </p:cNvSpPr>
          <p:nvPr>
            <p:ph sz="quarter" idx="11"/>
          </p:nvPr>
        </p:nvSpPr>
        <p:spPr/>
        <p:txBody>
          <a:bodyPr/>
          <a:lstStyle/>
          <a:p>
            <a:pPr algn="just"/>
            <a:r>
              <a:rPr lang="en-GB" sz="1600" dirty="0">
                <a:solidFill>
                  <a:srgbClr val="585858"/>
                </a:solidFill>
              </a:rPr>
              <a:t>The RI will be an employer generated reference that must contain two values separated by a ‘/’ symbol.</a:t>
            </a:r>
          </a:p>
          <a:p>
            <a:pPr algn="just"/>
            <a:r>
              <a:rPr lang="en-GB" sz="1600" dirty="0">
                <a:solidFill>
                  <a:srgbClr val="585858"/>
                </a:solidFill>
              </a:rPr>
              <a:t>The first value will uniquely identify the “employment” and the second number the role within that “employment”. </a:t>
            </a:r>
          </a:p>
          <a:p>
            <a:pPr algn="just"/>
            <a:endParaRPr lang="en-GB" dirty="0">
              <a:solidFill>
                <a:srgbClr val="585858"/>
              </a:solidFill>
            </a:endParaRPr>
          </a:p>
          <a:p>
            <a:pPr algn="just"/>
            <a:endParaRPr lang="en-GB" sz="2000" dirty="0">
              <a:solidFill>
                <a:srgbClr val="585858"/>
              </a:solidFill>
            </a:endParaRPr>
          </a:p>
          <a:p>
            <a:pPr algn="just"/>
            <a:endParaRPr lang="en-GB" dirty="0">
              <a:solidFill>
                <a:srgbClr val="585858"/>
              </a:solidFill>
            </a:endParaRPr>
          </a:p>
          <a:p>
            <a:pPr algn="just"/>
            <a:r>
              <a:rPr lang="en-GB" sz="1600" dirty="0">
                <a:solidFill>
                  <a:srgbClr val="585858"/>
                </a:solidFill>
              </a:rPr>
              <a:t>We require both of these values to enable us to correctly validate the contribution calculations for members with different contractual arrangements. From analysis undertaken by us, there are two types of contractual arrangements a member could have: </a:t>
            </a:r>
          </a:p>
          <a:p>
            <a:pPr marL="742950" lvl="1" indent="-285750" algn="just">
              <a:buClr>
                <a:srgbClr val="94CE09"/>
              </a:buClr>
              <a:buFont typeface="Arial" panose="020B0604020202020204" pitchFamily="34" charset="0"/>
              <a:buChar char="•"/>
            </a:pPr>
            <a:r>
              <a:rPr lang="en-GB" sz="1600" b="1" dirty="0">
                <a:solidFill>
                  <a:srgbClr val="585858"/>
                </a:solidFill>
              </a:rPr>
              <a:t>Type 1</a:t>
            </a:r>
            <a:r>
              <a:rPr lang="en-GB" sz="1600" dirty="0">
                <a:solidFill>
                  <a:srgbClr val="585858"/>
                </a:solidFill>
              </a:rPr>
              <a:t> - A separate contract of employment for each job role a member has with an employer</a:t>
            </a:r>
          </a:p>
          <a:p>
            <a:pPr marL="742950" lvl="1" indent="-285750" algn="just">
              <a:buClr>
                <a:srgbClr val="94CE09"/>
              </a:buClr>
              <a:buFont typeface="Arial" panose="020B0604020202020204" pitchFamily="34" charset="0"/>
              <a:buChar char="•"/>
            </a:pPr>
            <a:r>
              <a:rPr lang="en-GB" sz="1600" b="1" dirty="0">
                <a:solidFill>
                  <a:srgbClr val="585858"/>
                </a:solidFill>
              </a:rPr>
              <a:t>Type 2</a:t>
            </a:r>
            <a:r>
              <a:rPr lang="en-GB" sz="1600" dirty="0">
                <a:solidFill>
                  <a:srgbClr val="585858"/>
                </a:solidFill>
              </a:rPr>
              <a:t> - A single contract of employment for all job roles a member has with an employer</a:t>
            </a:r>
          </a:p>
          <a:p>
            <a:pPr algn="just"/>
            <a:r>
              <a:rPr lang="en-GB" sz="1600" dirty="0">
                <a:solidFill>
                  <a:srgbClr val="585858"/>
                </a:solidFill>
              </a:rPr>
              <a:t>As the contractual arrangement is not something we can determine, it’s up to an employer to decide which of these they have in place for their members and generate the RI accordingly. </a:t>
            </a:r>
          </a:p>
          <a:p>
            <a:pPr algn="just"/>
            <a:endParaRPr lang="en-GB" sz="1600" dirty="0">
              <a:solidFill>
                <a:srgbClr val="585858"/>
              </a:solidFill>
            </a:endParaRPr>
          </a:p>
          <a:p>
            <a:pPr algn="just"/>
            <a:endParaRPr lang="en-GB" sz="2000" dirty="0">
              <a:solidFill>
                <a:srgbClr val="585858"/>
              </a:solidFill>
            </a:endParaRPr>
          </a:p>
          <a:p>
            <a:endParaRPr lang="en-GB" dirty="0"/>
          </a:p>
        </p:txBody>
      </p:sp>
      <p:grpSp>
        <p:nvGrpSpPr>
          <p:cNvPr id="4" name="Group 3">
            <a:extLst>
              <a:ext uri="{FF2B5EF4-FFF2-40B4-BE49-F238E27FC236}">
                <a16:creationId xmlns:a16="http://schemas.microsoft.com/office/drawing/2014/main" id="{15951C56-7CC6-48AD-9E14-FF12B7267B11}"/>
              </a:ext>
            </a:extLst>
          </p:cNvPr>
          <p:cNvGrpSpPr/>
          <p:nvPr/>
        </p:nvGrpSpPr>
        <p:grpSpPr>
          <a:xfrm>
            <a:off x="1246837" y="2446177"/>
            <a:ext cx="1302461" cy="1302461"/>
            <a:chOff x="4688" y="385444"/>
            <a:chExt cx="1302461" cy="1302461"/>
          </a:xfrm>
        </p:grpSpPr>
        <p:sp>
          <p:nvSpPr>
            <p:cNvPr id="23" name="Oval 22">
              <a:extLst>
                <a:ext uri="{FF2B5EF4-FFF2-40B4-BE49-F238E27FC236}">
                  <a16:creationId xmlns:a16="http://schemas.microsoft.com/office/drawing/2014/main" id="{91F97B9C-6C21-4ABB-8A1E-1BDCF59DA24D}"/>
                </a:ext>
              </a:extLst>
            </p:cNvPr>
            <p:cNvSpPr/>
            <p:nvPr/>
          </p:nvSpPr>
          <p:spPr>
            <a:xfrm>
              <a:off x="4688" y="385444"/>
              <a:ext cx="1302461" cy="1302461"/>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4" name="Oval 4">
              <a:extLst>
                <a:ext uri="{FF2B5EF4-FFF2-40B4-BE49-F238E27FC236}">
                  <a16:creationId xmlns:a16="http://schemas.microsoft.com/office/drawing/2014/main" id="{AED79063-FBEE-43E8-9B4F-336E26526FF0}"/>
                </a:ext>
              </a:extLst>
            </p:cNvPr>
            <p:cNvSpPr txBox="1"/>
            <p:nvPr/>
          </p:nvSpPr>
          <p:spPr>
            <a:xfrm>
              <a:off x="195429" y="576185"/>
              <a:ext cx="920979" cy="9209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Employment</a:t>
              </a:r>
            </a:p>
          </p:txBody>
        </p:sp>
      </p:grpSp>
      <p:grpSp>
        <p:nvGrpSpPr>
          <p:cNvPr id="5" name="Group 4">
            <a:extLst>
              <a:ext uri="{FF2B5EF4-FFF2-40B4-BE49-F238E27FC236}">
                <a16:creationId xmlns:a16="http://schemas.microsoft.com/office/drawing/2014/main" id="{0B126253-1042-4867-B411-573ADE348BB2}"/>
              </a:ext>
            </a:extLst>
          </p:cNvPr>
          <p:cNvGrpSpPr/>
          <p:nvPr/>
        </p:nvGrpSpPr>
        <p:grpSpPr>
          <a:xfrm>
            <a:off x="2655058" y="2719694"/>
            <a:ext cx="755427" cy="755427"/>
            <a:chOff x="1412909" y="658961"/>
            <a:chExt cx="755427" cy="755427"/>
          </a:xfrm>
        </p:grpSpPr>
        <p:sp>
          <p:nvSpPr>
            <p:cNvPr id="21" name="Plus Sign 20">
              <a:extLst>
                <a:ext uri="{FF2B5EF4-FFF2-40B4-BE49-F238E27FC236}">
                  <a16:creationId xmlns:a16="http://schemas.microsoft.com/office/drawing/2014/main" id="{821BEFE4-013C-4274-BF7B-FFD5DEB583AE}"/>
                </a:ext>
              </a:extLst>
            </p:cNvPr>
            <p:cNvSpPr/>
            <p:nvPr/>
          </p:nvSpPr>
          <p:spPr>
            <a:xfrm>
              <a:off x="1412909" y="658961"/>
              <a:ext cx="755427" cy="755427"/>
            </a:xfrm>
            <a:prstGeom prst="mathPlus">
              <a:avLst/>
            </a:pr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2" name="Plus Sign 6">
              <a:extLst>
                <a:ext uri="{FF2B5EF4-FFF2-40B4-BE49-F238E27FC236}">
                  <a16:creationId xmlns:a16="http://schemas.microsoft.com/office/drawing/2014/main" id="{8CA9D420-DA63-4919-81C5-7C6730C11B1C}"/>
                </a:ext>
              </a:extLst>
            </p:cNvPr>
            <p:cNvSpPr txBox="1"/>
            <p:nvPr/>
          </p:nvSpPr>
          <p:spPr>
            <a:xfrm>
              <a:off x="1513041" y="947836"/>
              <a:ext cx="555163" cy="1776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p:txBody>
        </p:sp>
      </p:grpSp>
      <p:grpSp>
        <p:nvGrpSpPr>
          <p:cNvPr id="6" name="Group 5">
            <a:extLst>
              <a:ext uri="{FF2B5EF4-FFF2-40B4-BE49-F238E27FC236}">
                <a16:creationId xmlns:a16="http://schemas.microsoft.com/office/drawing/2014/main" id="{C0E857EA-69F8-40BE-A674-63121E631924}"/>
              </a:ext>
            </a:extLst>
          </p:cNvPr>
          <p:cNvGrpSpPr/>
          <p:nvPr/>
        </p:nvGrpSpPr>
        <p:grpSpPr>
          <a:xfrm>
            <a:off x="3516245" y="2446177"/>
            <a:ext cx="1302461" cy="1302461"/>
            <a:chOff x="2274096" y="385444"/>
            <a:chExt cx="1302461" cy="1302461"/>
          </a:xfrm>
        </p:grpSpPr>
        <p:sp>
          <p:nvSpPr>
            <p:cNvPr id="19" name="Oval 18">
              <a:extLst>
                <a:ext uri="{FF2B5EF4-FFF2-40B4-BE49-F238E27FC236}">
                  <a16:creationId xmlns:a16="http://schemas.microsoft.com/office/drawing/2014/main" id="{FEFFB4BA-7E5C-4A95-84C7-4CF55A7B6399}"/>
                </a:ext>
              </a:extLst>
            </p:cNvPr>
            <p:cNvSpPr/>
            <p:nvPr/>
          </p:nvSpPr>
          <p:spPr>
            <a:xfrm>
              <a:off x="2274096" y="385444"/>
              <a:ext cx="1302461" cy="1302461"/>
            </a:xfrm>
            <a:prstGeom prst="ellips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0" name="Oval 8">
              <a:extLst>
                <a:ext uri="{FF2B5EF4-FFF2-40B4-BE49-F238E27FC236}">
                  <a16:creationId xmlns:a16="http://schemas.microsoft.com/office/drawing/2014/main" id="{9D3541E2-686A-4F51-B44B-0600FED6E3ED}"/>
                </a:ext>
              </a:extLst>
            </p:cNvPr>
            <p:cNvSpPr txBox="1"/>
            <p:nvPr/>
          </p:nvSpPr>
          <p:spPr>
            <a:xfrm>
              <a:off x="2464837" y="576185"/>
              <a:ext cx="920979" cy="9209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GB" sz="3600" kern="1200" dirty="0"/>
                <a:t>/</a:t>
              </a:r>
            </a:p>
          </p:txBody>
        </p:sp>
      </p:grpSp>
      <p:grpSp>
        <p:nvGrpSpPr>
          <p:cNvPr id="7" name="Group 6">
            <a:extLst>
              <a:ext uri="{FF2B5EF4-FFF2-40B4-BE49-F238E27FC236}">
                <a16:creationId xmlns:a16="http://schemas.microsoft.com/office/drawing/2014/main" id="{100362CA-05A5-406F-81EA-AAD81304DFED}"/>
              </a:ext>
            </a:extLst>
          </p:cNvPr>
          <p:cNvGrpSpPr/>
          <p:nvPr/>
        </p:nvGrpSpPr>
        <p:grpSpPr>
          <a:xfrm>
            <a:off x="4924466" y="2719694"/>
            <a:ext cx="755427" cy="755427"/>
            <a:chOff x="3682317" y="658961"/>
            <a:chExt cx="755427" cy="755427"/>
          </a:xfrm>
        </p:grpSpPr>
        <p:sp>
          <p:nvSpPr>
            <p:cNvPr id="17" name="Plus Sign 16">
              <a:extLst>
                <a:ext uri="{FF2B5EF4-FFF2-40B4-BE49-F238E27FC236}">
                  <a16:creationId xmlns:a16="http://schemas.microsoft.com/office/drawing/2014/main" id="{E1C4E422-38DA-491A-AA76-81948DBDFA6F}"/>
                </a:ext>
              </a:extLst>
            </p:cNvPr>
            <p:cNvSpPr/>
            <p:nvPr/>
          </p:nvSpPr>
          <p:spPr>
            <a:xfrm>
              <a:off x="3682317" y="658961"/>
              <a:ext cx="755427" cy="755427"/>
            </a:xfrm>
            <a:prstGeom prst="mathPlus">
              <a:avLst/>
            </a:pr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8" name="Plus Sign 10">
              <a:extLst>
                <a:ext uri="{FF2B5EF4-FFF2-40B4-BE49-F238E27FC236}">
                  <a16:creationId xmlns:a16="http://schemas.microsoft.com/office/drawing/2014/main" id="{8C8C66E0-A900-40FD-A0E8-BEDE3BAB21C1}"/>
                </a:ext>
              </a:extLst>
            </p:cNvPr>
            <p:cNvSpPr txBox="1"/>
            <p:nvPr/>
          </p:nvSpPr>
          <p:spPr>
            <a:xfrm>
              <a:off x="3782449" y="947836"/>
              <a:ext cx="555163" cy="1776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p:txBody>
        </p:sp>
      </p:grpSp>
      <p:grpSp>
        <p:nvGrpSpPr>
          <p:cNvPr id="8" name="Group 7">
            <a:extLst>
              <a:ext uri="{FF2B5EF4-FFF2-40B4-BE49-F238E27FC236}">
                <a16:creationId xmlns:a16="http://schemas.microsoft.com/office/drawing/2014/main" id="{64E58634-D7F2-4EF2-81BD-4B0492EBDF22}"/>
              </a:ext>
            </a:extLst>
          </p:cNvPr>
          <p:cNvGrpSpPr/>
          <p:nvPr/>
        </p:nvGrpSpPr>
        <p:grpSpPr>
          <a:xfrm>
            <a:off x="5785653" y="2446177"/>
            <a:ext cx="1302461" cy="1302461"/>
            <a:chOff x="4543504" y="385444"/>
            <a:chExt cx="1302461" cy="1302461"/>
          </a:xfrm>
        </p:grpSpPr>
        <p:sp>
          <p:nvSpPr>
            <p:cNvPr id="15" name="Oval 14">
              <a:extLst>
                <a:ext uri="{FF2B5EF4-FFF2-40B4-BE49-F238E27FC236}">
                  <a16:creationId xmlns:a16="http://schemas.microsoft.com/office/drawing/2014/main" id="{6041BB85-0723-404A-8C80-17E75765D2D0}"/>
                </a:ext>
              </a:extLst>
            </p:cNvPr>
            <p:cNvSpPr/>
            <p:nvPr/>
          </p:nvSpPr>
          <p:spPr>
            <a:xfrm>
              <a:off x="4543504" y="385444"/>
              <a:ext cx="1302461" cy="1302461"/>
            </a:xfrm>
            <a:prstGeom prst="ellips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6" name="Oval 12">
              <a:extLst>
                <a:ext uri="{FF2B5EF4-FFF2-40B4-BE49-F238E27FC236}">
                  <a16:creationId xmlns:a16="http://schemas.microsoft.com/office/drawing/2014/main" id="{66F49969-3C53-4C52-BC79-86F62A465D8E}"/>
                </a:ext>
              </a:extLst>
            </p:cNvPr>
            <p:cNvSpPr txBox="1"/>
            <p:nvPr/>
          </p:nvSpPr>
          <p:spPr>
            <a:xfrm>
              <a:off x="4734245" y="576185"/>
              <a:ext cx="920979" cy="9209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Role within Employment</a:t>
              </a:r>
            </a:p>
          </p:txBody>
        </p:sp>
      </p:grpSp>
      <p:grpSp>
        <p:nvGrpSpPr>
          <p:cNvPr id="9" name="Group 8">
            <a:extLst>
              <a:ext uri="{FF2B5EF4-FFF2-40B4-BE49-F238E27FC236}">
                <a16:creationId xmlns:a16="http://schemas.microsoft.com/office/drawing/2014/main" id="{9912E4E3-DD0B-4E39-987A-8DA4EA8F9486}"/>
              </a:ext>
            </a:extLst>
          </p:cNvPr>
          <p:cNvGrpSpPr/>
          <p:nvPr/>
        </p:nvGrpSpPr>
        <p:grpSpPr>
          <a:xfrm>
            <a:off x="7193874" y="2719694"/>
            <a:ext cx="755427" cy="755427"/>
            <a:chOff x="5951725" y="658961"/>
            <a:chExt cx="755427" cy="755427"/>
          </a:xfrm>
        </p:grpSpPr>
        <p:sp>
          <p:nvSpPr>
            <p:cNvPr id="13" name="Equals 12">
              <a:extLst>
                <a:ext uri="{FF2B5EF4-FFF2-40B4-BE49-F238E27FC236}">
                  <a16:creationId xmlns:a16="http://schemas.microsoft.com/office/drawing/2014/main" id="{64A014F0-C9BB-4A8D-9C17-756A5D501EBC}"/>
                </a:ext>
              </a:extLst>
            </p:cNvPr>
            <p:cNvSpPr/>
            <p:nvPr/>
          </p:nvSpPr>
          <p:spPr>
            <a:xfrm>
              <a:off x="5951725" y="658961"/>
              <a:ext cx="755427" cy="755427"/>
            </a:xfrm>
            <a:prstGeom prst="mathEqual">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4" name="Equals 14">
              <a:extLst>
                <a:ext uri="{FF2B5EF4-FFF2-40B4-BE49-F238E27FC236}">
                  <a16:creationId xmlns:a16="http://schemas.microsoft.com/office/drawing/2014/main" id="{8AA23DBA-2FB9-4798-955A-EE60C15755FC}"/>
                </a:ext>
              </a:extLst>
            </p:cNvPr>
            <p:cNvSpPr txBox="1"/>
            <p:nvPr/>
          </p:nvSpPr>
          <p:spPr>
            <a:xfrm>
              <a:off x="6051857" y="814579"/>
              <a:ext cx="555163" cy="4441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p:txBody>
        </p:sp>
      </p:grpSp>
      <p:grpSp>
        <p:nvGrpSpPr>
          <p:cNvPr id="10" name="Group 9">
            <a:extLst>
              <a:ext uri="{FF2B5EF4-FFF2-40B4-BE49-F238E27FC236}">
                <a16:creationId xmlns:a16="http://schemas.microsoft.com/office/drawing/2014/main" id="{A682340D-4B6D-45E9-8962-1E81BC4A043B}"/>
              </a:ext>
            </a:extLst>
          </p:cNvPr>
          <p:cNvGrpSpPr/>
          <p:nvPr/>
        </p:nvGrpSpPr>
        <p:grpSpPr>
          <a:xfrm>
            <a:off x="8055061" y="2446177"/>
            <a:ext cx="1302461" cy="1302461"/>
            <a:chOff x="6812912" y="385444"/>
            <a:chExt cx="1302461" cy="1302461"/>
          </a:xfrm>
        </p:grpSpPr>
        <p:sp>
          <p:nvSpPr>
            <p:cNvPr id="11" name="Oval 10">
              <a:extLst>
                <a:ext uri="{FF2B5EF4-FFF2-40B4-BE49-F238E27FC236}">
                  <a16:creationId xmlns:a16="http://schemas.microsoft.com/office/drawing/2014/main" id="{3C3F8A28-E20A-421B-BF82-64D2D8C4BF4B}"/>
                </a:ext>
              </a:extLst>
            </p:cNvPr>
            <p:cNvSpPr/>
            <p:nvPr/>
          </p:nvSpPr>
          <p:spPr>
            <a:xfrm>
              <a:off x="6812912" y="385444"/>
              <a:ext cx="1302461" cy="1302461"/>
            </a:xfrm>
            <a:prstGeom prst="ellipse">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2" name="Oval 16">
              <a:extLst>
                <a:ext uri="{FF2B5EF4-FFF2-40B4-BE49-F238E27FC236}">
                  <a16:creationId xmlns:a16="http://schemas.microsoft.com/office/drawing/2014/main" id="{B2F645E2-80B8-4B68-9B65-AB5038A8A160}"/>
                </a:ext>
              </a:extLst>
            </p:cNvPr>
            <p:cNvSpPr txBox="1"/>
            <p:nvPr/>
          </p:nvSpPr>
          <p:spPr>
            <a:xfrm>
              <a:off x="7003653" y="576185"/>
              <a:ext cx="920979" cy="9209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Role Identifier</a:t>
              </a:r>
            </a:p>
          </p:txBody>
        </p:sp>
      </p:grpSp>
    </p:spTree>
    <p:extLst>
      <p:ext uri="{BB962C8B-B14F-4D97-AF65-F5344CB8AC3E}">
        <p14:creationId xmlns:p14="http://schemas.microsoft.com/office/powerpoint/2010/main" val="2508063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B66B6C-209F-418B-A3B3-65604818B0C0}"/>
              </a:ext>
            </a:extLst>
          </p:cNvPr>
          <p:cNvSpPr>
            <a:spLocks noGrp="1"/>
          </p:cNvSpPr>
          <p:nvPr>
            <p:ph sz="quarter" idx="11"/>
          </p:nvPr>
        </p:nvSpPr>
        <p:spPr/>
        <p:txBody>
          <a:bodyPr/>
          <a:lstStyle/>
          <a:p>
            <a:pPr algn="just"/>
            <a:r>
              <a:rPr lang="en-GB" sz="1600" dirty="0">
                <a:solidFill>
                  <a:srgbClr val="585858"/>
                </a:solidFill>
              </a:rPr>
              <a:t>Once the contractual arrangement has been determined for the member, the RI can be created for the different types as follows:</a:t>
            </a:r>
          </a:p>
          <a:p>
            <a:pPr lvl="0" algn="just"/>
            <a:r>
              <a:rPr lang="en-GB" sz="1600" b="1" dirty="0">
                <a:solidFill>
                  <a:srgbClr val="585858"/>
                </a:solidFill>
              </a:rPr>
              <a:t>Type 1</a:t>
            </a:r>
            <a:endParaRPr lang="en-GB" sz="1600" dirty="0">
              <a:solidFill>
                <a:srgbClr val="585858"/>
              </a:solidFill>
            </a:endParaRPr>
          </a:p>
          <a:p>
            <a:pPr marL="742950" lvl="1" indent="-285750" algn="just">
              <a:buClr>
                <a:srgbClr val="94CE09"/>
              </a:buClr>
              <a:buFont typeface="Arial" panose="020B0604020202020204" pitchFamily="34" charset="0"/>
              <a:buChar char="•"/>
            </a:pPr>
            <a:r>
              <a:rPr lang="en-GB" sz="1600" dirty="0">
                <a:solidFill>
                  <a:srgbClr val="585858"/>
                </a:solidFill>
              </a:rPr>
              <a:t>The number before the ‘/’ MUST be different for each job role </a:t>
            </a:r>
          </a:p>
          <a:p>
            <a:pPr marL="742950" lvl="1" indent="-285750" algn="just">
              <a:buClr>
                <a:srgbClr val="94CE09"/>
              </a:buClr>
              <a:buFont typeface="Arial" panose="020B0604020202020204" pitchFamily="34" charset="0"/>
              <a:buChar char="•"/>
            </a:pPr>
            <a:r>
              <a:rPr lang="en-GB" sz="1600" dirty="0">
                <a:solidFill>
                  <a:srgbClr val="585858"/>
                </a:solidFill>
              </a:rPr>
              <a:t>The number after the ‘/’ can be the same or different for each job role.</a:t>
            </a:r>
          </a:p>
          <a:p>
            <a:pPr marL="0" lvl="1" algn="just"/>
            <a:r>
              <a:rPr lang="en-GB" sz="1600" b="1" dirty="0">
                <a:solidFill>
                  <a:srgbClr val="585858"/>
                </a:solidFill>
              </a:rPr>
              <a:t>Example</a:t>
            </a:r>
          </a:p>
          <a:p>
            <a:pPr algn="just"/>
            <a:r>
              <a:rPr lang="en-GB" sz="1600" dirty="0">
                <a:solidFill>
                  <a:srgbClr val="585858"/>
                </a:solidFill>
              </a:rPr>
              <a:t>Member A has two separate job roles within a school. Each job role is treated as being a separate employment under their contractual arrangement with the school (Type 1).</a:t>
            </a:r>
          </a:p>
          <a:p>
            <a:pPr algn="just"/>
            <a:r>
              <a:rPr lang="en-GB" sz="1600" dirty="0">
                <a:solidFill>
                  <a:srgbClr val="585858"/>
                </a:solidFill>
              </a:rPr>
              <a:t>You would therefore create two RI numbers, with the value before the ‘/’ beings unique for each:</a:t>
            </a:r>
          </a:p>
          <a:p>
            <a:pPr algn="just"/>
            <a:r>
              <a:rPr lang="en-GB" sz="1600" b="1" dirty="0">
                <a:solidFill>
                  <a:srgbClr val="585858"/>
                </a:solidFill>
              </a:rPr>
              <a:t>Job Role 1 =</a:t>
            </a:r>
          </a:p>
          <a:p>
            <a:pPr algn="just"/>
            <a:endParaRPr lang="en-GB" sz="1600" b="1" dirty="0">
              <a:solidFill>
                <a:srgbClr val="585858"/>
              </a:solidFill>
            </a:endParaRPr>
          </a:p>
          <a:p>
            <a:pPr algn="just"/>
            <a:r>
              <a:rPr lang="en-GB" sz="1600" b="1" dirty="0">
                <a:solidFill>
                  <a:srgbClr val="585858"/>
                </a:solidFill>
              </a:rPr>
              <a:t>Job Role 2 =</a:t>
            </a:r>
          </a:p>
          <a:p>
            <a:pPr marL="0" lvl="1"/>
            <a:endParaRPr lang="en-GB" sz="1600" dirty="0">
              <a:solidFill>
                <a:srgbClr val="585858"/>
              </a:solidFill>
            </a:endParaRPr>
          </a:p>
          <a:p>
            <a:endParaRPr lang="en-GB" sz="2400" dirty="0"/>
          </a:p>
        </p:txBody>
      </p:sp>
      <p:sp>
        <p:nvSpPr>
          <p:cNvPr id="6" name="Title 1">
            <a:extLst>
              <a:ext uri="{FF2B5EF4-FFF2-40B4-BE49-F238E27FC236}">
                <a16:creationId xmlns:a16="http://schemas.microsoft.com/office/drawing/2014/main" id="{AD26B7AC-E4FD-4991-BB7D-FA78DE5B0102}"/>
              </a:ext>
            </a:extLst>
          </p:cNvPr>
          <p:cNvSpPr>
            <a:spLocks noGrp="1"/>
          </p:cNvSpPr>
          <p:nvPr>
            <p:ph type="title"/>
          </p:nvPr>
        </p:nvSpPr>
        <p:spPr>
          <a:xfrm>
            <a:off x="345993" y="557276"/>
            <a:ext cx="8858297" cy="602987"/>
          </a:xfrm>
        </p:spPr>
        <p:txBody>
          <a:bodyPr/>
          <a:lstStyle/>
          <a:p>
            <a:r>
              <a:rPr lang="en-GB" dirty="0"/>
              <a:t>MCR Role Identifier (continued)</a:t>
            </a:r>
          </a:p>
        </p:txBody>
      </p:sp>
      <p:graphicFrame>
        <p:nvGraphicFramePr>
          <p:cNvPr id="8" name="Diagram 7">
            <a:extLst>
              <a:ext uri="{FF2B5EF4-FFF2-40B4-BE49-F238E27FC236}">
                <a16:creationId xmlns:a16="http://schemas.microsoft.com/office/drawing/2014/main" id="{690CD23D-DB4F-4C70-8812-36163BC97B87}"/>
              </a:ext>
            </a:extLst>
          </p:cNvPr>
          <p:cNvGraphicFramePr/>
          <p:nvPr>
            <p:extLst>
              <p:ext uri="{D42A27DB-BD31-4B8C-83A1-F6EECF244321}">
                <p14:modId xmlns:p14="http://schemas.microsoft.com/office/powerpoint/2010/main" val="1019517296"/>
              </p:ext>
            </p:extLst>
          </p:nvPr>
        </p:nvGraphicFramePr>
        <p:xfrm>
          <a:off x="1847612" y="5221071"/>
          <a:ext cx="4866167" cy="866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2" name="Group 11">
            <a:extLst>
              <a:ext uri="{FF2B5EF4-FFF2-40B4-BE49-F238E27FC236}">
                <a16:creationId xmlns:a16="http://schemas.microsoft.com/office/drawing/2014/main" id="{B408DA29-200A-4515-B6DC-AA3561CA2864}"/>
              </a:ext>
            </a:extLst>
          </p:cNvPr>
          <p:cNvGrpSpPr/>
          <p:nvPr/>
        </p:nvGrpSpPr>
        <p:grpSpPr>
          <a:xfrm>
            <a:off x="1847612" y="4440536"/>
            <a:ext cx="780535" cy="780535"/>
            <a:chOff x="2809" y="42913"/>
            <a:chExt cx="780535" cy="780535"/>
          </a:xfrm>
        </p:grpSpPr>
        <p:sp>
          <p:nvSpPr>
            <p:cNvPr id="31" name="Oval 30">
              <a:extLst>
                <a:ext uri="{FF2B5EF4-FFF2-40B4-BE49-F238E27FC236}">
                  <a16:creationId xmlns:a16="http://schemas.microsoft.com/office/drawing/2014/main" id="{1C06C017-96D6-4EEC-96D0-83B5448D21B9}"/>
                </a:ext>
              </a:extLst>
            </p:cNvPr>
            <p:cNvSpPr/>
            <p:nvPr/>
          </p:nvSpPr>
          <p:spPr>
            <a:xfrm>
              <a:off x="2809" y="42913"/>
              <a:ext cx="780535" cy="780535"/>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2" name="Oval 4">
              <a:extLst>
                <a:ext uri="{FF2B5EF4-FFF2-40B4-BE49-F238E27FC236}">
                  <a16:creationId xmlns:a16="http://schemas.microsoft.com/office/drawing/2014/main" id="{33BA1DFC-5C73-40BE-A6D6-74DBD0C8C5E4}"/>
                </a:ext>
              </a:extLst>
            </p:cNvPr>
            <p:cNvSpPr txBox="1"/>
            <p:nvPr/>
          </p:nvSpPr>
          <p:spPr>
            <a:xfrm>
              <a:off x="117116" y="157220"/>
              <a:ext cx="551921" cy="5519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t>1</a:t>
              </a:r>
            </a:p>
          </p:txBody>
        </p:sp>
      </p:grpSp>
      <p:grpSp>
        <p:nvGrpSpPr>
          <p:cNvPr id="13" name="Group 12">
            <a:extLst>
              <a:ext uri="{FF2B5EF4-FFF2-40B4-BE49-F238E27FC236}">
                <a16:creationId xmlns:a16="http://schemas.microsoft.com/office/drawing/2014/main" id="{B2D77EE6-B553-4E96-86EB-99E7CDD209B7}"/>
              </a:ext>
            </a:extLst>
          </p:cNvPr>
          <p:cNvGrpSpPr/>
          <p:nvPr/>
        </p:nvGrpSpPr>
        <p:grpSpPr>
          <a:xfrm>
            <a:off x="2691526" y="4604448"/>
            <a:ext cx="452710" cy="452710"/>
            <a:chOff x="846723" y="206825"/>
            <a:chExt cx="452710" cy="452710"/>
          </a:xfrm>
        </p:grpSpPr>
        <p:sp>
          <p:nvSpPr>
            <p:cNvPr id="29" name="Plus Sign 28">
              <a:extLst>
                <a:ext uri="{FF2B5EF4-FFF2-40B4-BE49-F238E27FC236}">
                  <a16:creationId xmlns:a16="http://schemas.microsoft.com/office/drawing/2014/main" id="{4A202EA7-4F3C-464A-BD31-5AF5717EA8B2}"/>
                </a:ext>
              </a:extLst>
            </p:cNvPr>
            <p:cNvSpPr/>
            <p:nvPr/>
          </p:nvSpPr>
          <p:spPr>
            <a:xfrm>
              <a:off x="846723" y="206825"/>
              <a:ext cx="452710" cy="452710"/>
            </a:xfrm>
            <a:prstGeom prst="mathPlus">
              <a:avLst/>
            </a:pr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0" name="Plus Sign 6">
              <a:extLst>
                <a:ext uri="{FF2B5EF4-FFF2-40B4-BE49-F238E27FC236}">
                  <a16:creationId xmlns:a16="http://schemas.microsoft.com/office/drawing/2014/main" id="{C1C69B5B-4C4E-408E-9BAA-543E2EF0D807}"/>
                </a:ext>
              </a:extLst>
            </p:cNvPr>
            <p:cNvSpPr txBox="1"/>
            <p:nvPr/>
          </p:nvSpPr>
          <p:spPr>
            <a:xfrm>
              <a:off x="906730" y="379941"/>
              <a:ext cx="332696" cy="1064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p>
          </p:txBody>
        </p:sp>
      </p:grpSp>
      <p:grpSp>
        <p:nvGrpSpPr>
          <p:cNvPr id="14" name="Group 13">
            <a:extLst>
              <a:ext uri="{FF2B5EF4-FFF2-40B4-BE49-F238E27FC236}">
                <a16:creationId xmlns:a16="http://schemas.microsoft.com/office/drawing/2014/main" id="{F9236E1A-2FCB-41D3-88EF-08357AD93AA1}"/>
              </a:ext>
            </a:extLst>
          </p:cNvPr>
          <p:cNvGrpSpPr/>
          <p:nvPr/>
        </p:nvGrpSpPr>
        <p:grpSpPr>
          <a:xfrm>
            <a:off x="3207616" y="4440536"/>
            <a:ext cx="780535" cy="780535"/>
            <a:chOff x="1362813" y="42913"/>
            <a:chExt cx="780535" cy="780535"/>
          </a:xfrm>
        </p:grpSpPr>
        <p:sp>
          <p:nvSpPr>
            <p:cNvPr id="27" name="Oval 26">
              <a:extLst>
                <a:ext uri="{FF2B5EF4-FFF2-40B4-BE49-F238E27FC236}">
                  <a16:creationId xmlns:a16="http://schemas.microsoft.com/office/drawing/2014/main" id="{24DE4E90-4A40-447D-A5BE-9833CC5829F7}"/>
                </a:ext>
              </a:extLst>
            </p:cNvPr>
            <p:cNvSpPr/>
            <p:nvPr/>
          </p:nvSpPr>
          <p:spPr>
            <a:xfrm>
              <a:off x="1362813" y="42913"/>
              <a:ext cx="780535" cy="780535"/>
            </a:xfrm>
            <a:prstGeom prst="ellips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8" name="Oval 8">
              <a:extLst>
                <a:ext uri="{FF2B5EF4-FFF2-40B4-BE49-F238E27FC236}">
                  <a16:creationId xmlns:a16="http://schemas.microsoft.com/office/drawing/2014/main" id="{79B27990-0E82-425B-A45B-136428D74B85}"/>
                </a:ext>
              </a:extLst>
            </p:cNvPr>
            <p:cNvSpPr txBox="1"/>
            <p:nvPr/>
          </p:nvSpPr>
          <p:spPr>
            <a:xfrm>
              <a:off x="1477120" y="157220"/>
              <a:ext cx="551921" cy="5519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GB" sz="3600" kern="1200" dirty="0"/>
                <a:t>/</a:t>
              </a:r>
            </a:p>
          </p:txBody>
        </p:sp>
      </p:grpSp>
      <p:grpSp>
        <p:nvGrpSpPr>
          <p:cNvPr id="15" name="Group 14">
            <a:extLst>
              <a:ext uri="{FF2B5EF4-FFF2-40B4-BE49-F238E27FC236}">
                <a16:creationId xmlns:a16="http://schemas.microsoft.com/office/drawing/2014/main" id="{1B9CB2D5-39E5-4F41-9482-30A0D7B649CE}"/>
              </a:ext>
            </a:extLst>
          </p:cNvPr>
          <p:cNvGrpSpPr/>
          <p:nvPr/>
        </p:nvGrpSpPr>
        <p:grpSpPr>
          <a:xfrm>
            <a:off x="4051531" y="4604448"/>
            <a:ext cx="452710" cy="452710"/>
            <a:chOff x="2206728" y="206825"/>
            <a:chExt cx="452710" cy="452710"/>
          </a:xfrm>
        </p:grpSpPr>
        <p:sp>
          <p:nvSpPr>
            <p:cNvPr id="25" name="Plus Sign 24">
              <a:extLst>
                <a:ext uri="{FF2B5EF4-FFF2-40B4-BE49-F238E27FC236}">
                  <a16:creationId xmlns:a16="http://schemas.microsoft.com/office/drawing/2014/main" id="{23F46791-6249-4C75-8142-5F3CF8EBAAA6}"/>
                </a:ext>
              </a:extLst>
            </p:cNvPr>
            <p:cNvSpPr/>
            <p:nvPr/>
          </p:nvSpPr>
          <p:spPr>
            <a:xfrm>
              <a:off x="2206728" y="206825"/>
              <a:ext cx="452710" cy="452710"/>
            </a:xfrm>
            <a:prstGeom prst="mathPlus">
              <a:avLst/>
            </a:pr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6" name="Plus Sign 10">
              <a:extLst>
                <a:ext uri="{FF2B5EF4-FFF2-40B4-BE49-F238E27FC236}">
                  <a16:creationId xmlns:a16="http://schemas.microsoft.com/office/drawing/2014/main" id="{206A4A55-D609-4294-99CF-FE0D801992AB}"/>
                </a:ext>
              </a:extLst>
            </p:cNvPr>
            <p:cNvSpPr txBox="1"/>
            <p:nvPr/>
          </p:nvSpPr>
          <p:spPr>
            <a:xfrm>
              <a:off x="2266735" y="379941"/>
              <a:ext cx="332696" cy="1064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p>
          </p:txBody>
        </p:sp>
      </p:grpSp>
      <p:grpSp>
        <p:nvGrpSpPr>
          <p:cNvPr id="16" name="Group 15">
            <a:extLst>
              <a:ext uri="{FF2B5EF4-FFF2-40B4-BE49-F238E27FC236}">
                <a16:creationId xmlns:a16="http://schemas.microsoft.com/office/drawing/2014/main" id="{643AD0E8-7F43-4211-BFC1-E34DEE97C658}"/>
              </a:ext>
            </a:extLst>
          </p:cNvPr>
          <p:cNvGrpSpPr/>
          <p:nvPr/>
        </p:nvGrpSpPr>
        <p:grpSpPr>
          <a:xfrm>
            <a:off x="4567621" y="4440536"/>
            <a:ext cx="780535" cy="780535"/>
            <a:chOff x="2722818" y="42913"/>
            <a:chExt cx="780535" cy="780535"/>
          </a:xfrm>
        </p:grpSpPr>
        <p:sp>
          <p:nvSpPr>
            <p:cNvPr id="23" name="Oval 22">
              <a:extLst>
                <a:ext uri="{FF2B5EF4-FFF2-40B4-BE49-F238E27FC236}">
                  <a16:creationId xmlns:a16="http://schemas.microsoft.com/office/drawing/2014/main" id="{A1C4908F-347C-4148-BABA-85EF8C6EDCAC}"/>
                </a:ext>
              </a:extLst>
            </p:cNvPr>
            <p:cNvSpPr/>
            <p:nvPr/>
          </p:nvSpPr>
          <p:spPr>
            <a:xfrm>
              <a:off x="2722818" y="42913"/>
              <a:ext cx="780535" cy="780535"/>
            </a:xfrm>
            <a:prstGeom prst="ellips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4" name="Oval 12">
              <a:extLst>
                <a:ext uri="{FF2B5EF4-FFF2-40B4-BE49-F238E27FC236}">
                  <a16:creationId xmlns:a16="http://schemas.microsoft.com/office/drawing/2014/main" id="{32939CA8-7B1B-4AC0-A098-8C7503A557B3}"/>
                </a:ext>
              </a:extLst>
            </p:cNvPr>
            <p:cNvSpPr txBox="1"/>
            <p:nvPr/>
          </p:nvSpPr>
          <p:spPr>
            <a:xfrm>
              <a:off x="2837125" y="157220"/>
              <a:ext cx="551921" cy="5519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t>1</a:t>
              </a:r>
            </a:p>
          </p:txBody>
        </p:sp>
      </p:grpSp>
      <p:grpSp>
        <p:nvGrpSpPr>
          <p:cNvPr id="17" name="Group 16">
            <a:extLst>
              <a:ext uri="{FF2B5EF4-FFF2-40B4-BE49-F238E27FC236}">
                <a16:creationId xmlns:a16="http://schemas.microsoft.com/office/drawing/2014/main" id="{24C2B50F-258F-4B84-85DC-2ED12BC58167}"/>
              </a:ext>
            </a:extLst>
          </p:cNvPr>
          <p:cNvGrpSpPr/>
          <p:nvPr/>
        </p:nvGrpSpPr>
        <p:grpSpPr>
          <a:xfrm>
            <a:off x="5411535" y="4604448"/>
            <a:ext cx="452710" cy="452710"/>
            <a:chOff x="3566732" y="206825"/>
            <a:chExt cx="452710" cy="452710"/>
          </a:xfrm>
        </p:grpSpPr>
        <p:sp>
          <p:nvSpPr>
            <p:cNvPr id="21" name="Equals 20">
              <a:extLst>
                <a:ext uri="{FF2B5EF4-FFF2-40B4-BE49-F238E27FC236}">
                  <a16:creationId xmlns:a16="http://schemas.microsoft.com/office/drawing/2014/main" id="{4A26E186-9EF8-40EA-BD61-F603240DD432}"/>
                </a:ext>
              </a:extLst>
            </p:cNvPr>
            <p:cNvSpPr/>
            <p:nvPr/>
          </p:nvSpPr>
          <p:spPr>
            <a:xfrm>
              <a:off x="3566732" y="206825"/>
              <a:ext cx="452710" cy="452710"/>
            </a:xfrm>
            <a:prstGeom prst="mathEqual">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2" name="Equals 14">
              <a:extLst>
                <a:ext uri="{FF2B5EF4-FFF2-40B4-BE49-F238E27FC236}">
                  <a16:creationId xmlns:a16="http://schemas.microsoft.com/office/drawing/2014/main" id="{73A173A0-BB5B-4DA7-BC1B-8DEFAE7BAB09}"/>
                </a:ext>
              </a:extLst>
            </p:cNvPr>
            <p:cNvSpPr txBox="1"/>
            <p:nvPr/>
          </p:nvSpPr>
          <p:spPr>
            <a:xfrm>
              <a:off x="3626739" y="300083"/>
              <a:ext cx="332696" cy="2661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p:txBody>
        </p:sp>
      </p:grpSp>
      <p:grpSp>
        <p:nvGrpSpPr>
          <p:cNvPr id="18" name="Group 17">
            <a:extLst>
              <a:ext uri="{FF2B5EF4-FFF2-40B4-BE49-F238E27FC236}">
                <a16:creationId xmlns:a16="http://schemas.microsoft.com/office/drawing/2014/main" id="{B70D2920-9AA2-4CCB-BD82-9C292CACBA15}"/>
              </a:ext>
            </a:extLst>
          </p:cNvPr>
          <p:cNvGrpSpPr/>
          <p:nvPr/>
        </p:nvGrpSpPr>
        <p:grpSpPr>
          <a:xfrm>
            <a:off x="5927625" y="4440536"/>
            <a:ext cx="780535" cy="780535"/>
            <a:chOff x="4082822" y="42913"/>
            <a:chExt cx="780535" cy="780535"/>
          </a:xfrm>
        </p:grpSpPr>
        <p:sp>
          <p:nvSpPr>
            <p:cNvPr id="19" name="Oval 18">
              <a:extLst>
                <a:ext uri="{FF2B5EF4-FFF2-40B4-BE49-F238E27FC236}">
                  <a16:creationId xmlns:a16="http://schemas.microsoft.com/office/drawing/2014/main" id="{6DBBE4B5-4C2B-49AD-B722-52737F2B6564}"/>
                </a:ext>
              </a:extLst>
            </p:cNvPr>
            <p:cNvSpPr/>
            <p:nvPr/>
          </p:nvSpPr>
          <p:spPr>
            <a:xfrm>
              <a:off x="4082822" y="42913"/>
              <a:ext cx="780535" cy="780535"/>
            </a:xfrm>
            <a:prstGeom prst="ellipse">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0" name="Oval 16">
              <a:extLst>
                <a:ext uri="{FF2B5EF4-FFF2-40B4-BE49-F238E27FC236}">
                  <a16:creationId xmlns:a16="http://schemas.microsoft.com/office/drawing/2014/main" id="{05160787-6BF3-481D-B642-5FBEE58E7164}"/>
                </a:ext>
              </a:extLst>
            </p:cNvPr>
            <p:cNvSpPr txBox="1"/>
            <p:nvPr/>
          </p:nvSpPr>
          <p:spPr>
            <a:xfrm>
              <a:off x="4197129" y="157220"/>
              <a:ext cx="551921" cy="5519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t>1/1</a:t>
              </a:r>
            </a:p>
          </p:txBody>
        </p:sp>
      </p:grpSp>
    </p:spTree>
    <p:extLst>
      <p:ext uri="{BB962C8B-B14F-4D97-AF65-F5344CB8AC3E}">
        <p14:creationId xmlns:p14="http://schemas.microsoft.com/office/powerpoint/2010/main" val="2841530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E660E8-47DD-4EEF-B5AE-5EF24E717245}"/>
              </a:ext>
            </a:extLst>
          </p:cNvPr>
          <p:cNvSpPr>
            <a:spLocks noGrp="1"/>
          </p:cNvSpPr>
          <p:nvPr>
            <p:ph sz="quarter" idx="11"/>
          </p:nvPr>
        </p:nvSpPr>
        <p:spPr/>
        <p:txBody>
          <a:bodyPr/>
          <a:lstStyle/>
          <a:p>
            <a:pPr lvl="0" algn="just"/>
            <a:r>
              <a:rPr lang="en-GB" sz="1400" b="1" dirty="0">
                <a:solidFill>
                  <a:srgbClr val="585858"/>
                </a:solidFill>
              </a:rPr>
              <a:t>Type 2</a:t>
            </a:r>
            <a:endParaRPr lang="en-GB" sz="1400" dirty="0">
              <a:solidFill>
                <a:srgbClr val="585858"/>
              </a:solidFill>
            </a:endParaRPr>
          </a:p>
          <a:p>
            <a:pPr marL="742950" lvl="1" indent="-285750">
              <a:buClr>
                <a:srgbClr val="94CE09"/>
              </a:buClr>
              <a:buFont typeface="Arial" panose="020B0604020202020204" pitchFamily="34" charset="0"/>
              <a:buChar char="•"/>
            </a:pPr>
            <a:r>
              <a:rPr lang="en-GB" sz="1400" dirty="0">
                <a:solidFill>
                  <a:srgbClr val="585858"/>
                </a:solidFill>
              </a:rPr>
              <a:t>The number before the ‘/’ MUST be the same for each job role </a:t>
            </a:r>
          </a:p>
          <a:p>
            <a:pPr marL="742950" lvl="1" indent="-285750">
              <a:buClr>
                <a:srgbClr val="94CE09"/>
              </a:buClr>
              <a:buFont typeface="Arial" panose="020B0604020202020204" pitchFamily="34" charset="0"/>
              <a:buChar char="•"/>
            </a:pPr>
            <a:r>
              <a:rPr lang="en-GB" sz="1400" dirty="0">
                <a:solidFill>
                  <a:srgbClr val="585858"/>
                </a:solidFill>
              </a:rPr>
              <a:t>The number after the ‘/’ MUST be different for each job role.</a:t>
            </a:r>
          </a:p>
          <a:p>
            <a:pPr marL="0" lvl="1" algn="just"/>
            <a:r>
              <a:rPr lang="en-GB" sz="1400" b="1" dirty="0">
                <a:solidFill>
                  <a:srgbClr val="585858"/>
                </a:solidFill>
              </a:rPr>
              <a:t>Example</a:t>
            </a:r>
            <a:endParaRPr lang="en-GB" sz="1400" dirty="0">
              <a:solidFill>
                <a:srgbClr val="585858"/>
              </a:solidFill>
            </a:endParaRPr>
          </a:p>
          <a:p>
            <a:pPr algn="just"/>
            <a:r>
              <a:rPr lang="en-GB" sz="1400" dirty="0">
                <a:solidFill>
                  <a:srgbClr val="585858"/>
                </a:solidFill>
              </a:rPr>
              <a:t>Member B has two separate job roles within a school. Both job roles are treated as being a single employment under their contractual arrangement with the school (Type 2).</a:t>
            </a:r>
          </a:p>
          <a:p>
            <a:pPr algn="just"/>
            <a:r>
              <a:rPr lang="en-GB" sz="1400" dirty="0">
                <a:solidFill>
                  <a:srgbClr val="585858"/>
                </a:solidFill>
              </a:rPr>
              <a:t>You would therefore create two RI numbers, with the value after the ‘/’ being unique for each:</a:t>
            </a:r>
          </a:p>
          <a:p>
            <a:pPr algn="just"/>
            <a:endParaRPr lang="en-GB" sz="1400" b="1" dirty="0">
              <a:solidFill>
                <a:srgbClr val="585858"/>
              </a:solidFill>
            </a:endParaRPr>
          </a:p>
          <a:p>
            <a:pPr algn="just"/>
            <a:r>
              <a:rPr lang="en-GB" sz="1400" b="1" dirty="0">
                <a:solidFill>
                  <a:srgbClr val="585858"/>
                </a:solidFill>
              </a:rPr>
              <a:t>Job Role 1 =</a:t>
            </a:r>
            <a:endParaRPr lang="en-GB" sz="1400" dirty="0">
              <a:solidFill>
                <a:srgbClr val="585858"/>
              </a:solidFill>
            </a:endParaRPr>
          </a:p>
          <a:p>
            <a:pPr algn="just"/>
            <a:endParaRPr lang="en-GB" sz="1400" dirty="0">
              <a:solidFill>
                <a:srgbClr val="585858"/>
              </a:solidFill>
            </a:endParaRPr>
          </a:p>
          <a:p>
            <a:pPr algn="just"/>
            <a:r>
              <a:rPr lang="en-GB" sz="1400" b="1" dirty="0">
                <a:solidFill>
                  <a:srgbClr val="585858"/>
                </a:solidFill>
              </a:rPr>
              <a:t>Job Role 2 =</a:t>
            </a:r>
          </a:p>
          <a:p>
            <a:endParaRPr lang="en-GB" dirty="0"/>
          </a:p>
        </p:txBody>
      </p:sp>
      <p:sp>
        <p:nvSpPr>
          <p:cNvPr id="4" name="Title 1">
            <a:extLst>
              <a:ext uri="{FF2B5EF4-FFF2-40B4-BE49-F238E27FC236}">
                <a16:creationId xmlns:a16="http://schemas.microsoft.com/office/drawing/2014/main" id="{0F435463-BC59-425A-9225-35C412A00AA1}"/>
              </a:ext>
            </a:extLst>
          </p:cNvPr>
          <p:cNvSpPr>
            <a:spLocks noGrp="1"/>
          </p:cNvSpPr>
          <p:nvPr>
            <p:ph type="title"/>
          </p:nvPr>
        </p:nvSpPr>
        <p:spPr>
          <a:xfrm>
            <a:off x="345993" y="557276"/>
            <a:ext cx="8858297" cy="602987"/>
          </a:xfrm>
        </p:spPr>
        <p:txBody>
          <a:bodyPr/>
          <a:lstStyle/>
          <a:p>
            <a:r>
              <a:rPr lang="en-GB" dirty="0"/>
              <a:t>MCR Role Identifier (continued)</a:t>
            </a:r>
          </a:p>
        </p:txBody>
      </p:sp>
      <p:graphicFrame>
        <p:nvGraphicFramePr>
          <p:cNvPr id="7" name="Diagram 6">
            <a:extLst>
              <a:ext uri="{FF2B5EF4-FFF2-40B4-BE49-F238E27FC236}">
                <a16:creationId xmlns:a16="http://schemas.microsoft.com/office/drawing/2014/main" id="{D6D50164-3E40-45D5-A7B9-E4CF80F243CA}"/>
              </a:ext>
            </a:extLst>
          </p:cNvPr>
          <p:cNvGraphicFramePr/>
          <p:nvPr>
            <p:extLst>
              <p:ext uri="{D42A27DB-BD31-4B8C-83A1-F6EECF244321}">
                <p14:modId xmlns:p14="http://schemas.microsoft.com/office/powerpoint/2010/main" val="809047834"/>
              </p:ext>
            </p:extLst>
          </p:nvPr>
        </p:nvGraphicFramePr>
        <p:xfrm>
          <a:off x="1787324" y="4668415"/>
          <a:ext cx="4866167" cy="866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8" name="Group 7">
            <a:extLst>
              <a:ext uri="{FF2B5EF4-FFF2-40B4-BE49-F238E27FC236}">
                <a16:creationId xmlns:a16="http://schemas.microsoft.com/office/drawing/2014/main" id="{F228A7FA-706E-42BE-978E-7D361A3CFA5A}"/>
              </a:ext>
            </a:extLst>
          </p:cNvPr>
          <p:cNvGrpSpPr/>
          <p:nvPr/>
        </p:nvGrpSpPr>
        <p:grpSpPr>
          <a:xfrm>
            <a:off x="1787324" y="3887880"/>
            <a:ext cx="780535" cy="780535"/>
            <a:chOff x="2809" y="42913"/>
            <a:chExt cx="780535" cy="780535"/>
          </a:xfrm>
        </p:grpSpPr>
        <p:sp>
          <p:nvSpPr>
            <p:cNvPr id="9" name="Oval 8">
              <a:extLst>
                <a:ext uri="{FF2B5EF4-FFF2-40B4-BE49-F238E27FC236}">
                  <a16:creationId xmlns:a16="http://schemas.microsoft.com/office/drawing/2014/main" id="{24749D76-6001-4FFF-860D-EBE09EAE0DF1}"/>
                </a:ext>
              </a:extLst>
            </p:cNvPr>
            <p:cNvSpPr/>
            <p:nvPr/>
          </p:nvSpPr>
          <p:spPr>
            <a:xfrm>
              <a:off x="2809" y="42913"/>
              <a:ext cx="780535" cy="780535"/>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0" name="Oval 4">
              <a:extLst>
                <a:ext uri="{FF2B5EF4-FFF2-40B4-BE49-F238E27FC236}">
                  <a16:creationId xmlns:a16="http://schemas.microsoft.com/office/drawing/2014/main" id="{D94BC8D8-2591-4E01-9A5A-AA349AC98FAE}"/>
                </a:ext>
              </a:extLst>
            </p:cNvPr>
            <p:cNvSpPr txBox="1"/>
            <p:nvPr/>
          </p:nvSpPr>
          <p:spPr>
            <a:xfrm>
              <a:off x="117116" y="157220"/>
              <a:ext cx="551921" cy="5519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t>1</a:t>
              </a:r>
            </a:p>
          </p:txBody>
        </p:sp>
      </p:grpSp>
      <p:grpSp>
        <p:nvGrpSpPr>
          <p:cNvPr id="11" name="Group 10">
            <a:extLst>
              <a:ext uri="{FF2B5EF4-FFF2-40B4-BE49-F238E27FC236}">
                <a16:creationId xmlns:a16="http://schemas.microsoft.com/office/drawing/2014/main" id="{02F864D2-6D13-4B74-96B3-20CCA2C3A7B1}"/>
              </a:ext>
            </a:extLst>
          </p:cNvPr>
          <p:cNvGrpSpPr/>
          <p:nvPr/>
        </p:nvGrpSpPr>
        <p:grpSpPr>
          <a:xfrm>
            <a:off x="2631238" y="4051792"/>
            <a:ext cx="452710" cy="452710"/>
            <a:chOff x="846723" y="206825"/>
            <a:chExt cx="452710" cy="452710"/>
          </a:xfrm>
        </p:grpSpPr>
        <p:sp>
          <p:nvSpPr>
            <p:cNvPr id="12" name="Plus Sign 11">
              <a:extLst>
                <a:ext uri="{FF2B5EF4-FFF2-40B4-BE49-F238E27FC236}">
                  <a16:creationId xmlns:a16="http://schemas.microsoft.com/office/drawing/2014/main" id="{B9349310-C69A-440E-A94A-D38716844D97}"/>
                </a:ext>
              </a:extLst>
            </p:cNvPr>
            <p:cNvSpPr/>
            <p:nvPr/>
          </p:nvSpPr>
          <p:spPr>
            <a:xfrm>
              <a:off x="846723" y="206825"/>
              <a:ext cx="452710" cy="452710"/>
            </a:xfrm>
            <a:prstGeom prst="mathPlus">
              <a:avLst/>
            </a:pr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3" name="Plus Sign 6">
              <a:extLst>
                <a:ext uri="{FF2B5EF4-FFF2-40B4-BE49-F238E27FC236}">
                  <a16:creationId xmlns:a16="http://schemas.microsoft.com/office/drawing/2014/main" id="{932BD860-BAF5-47A6-9ED8-8C856E9AA340}"/>
                </a:ext>
              </a:extLst>
            </p:cNvPr>
            <p:cNvSpPr txBox="1"/>
            <p:nvPr/>
          </p:nvSpPr>
          <p:spPr>
            <a:xfrm>
              <a:off x="906730" y="379941"/>
              <a:ext cx="332696" cy="1064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p>
          </p:txBody>
        </p:sp>
      </p:grpSp>
      <p:grpSp>
        <p:nvGrpSpPr>
          <p:cNvPr id="14" name="Group 13">
            <a:extLst>
              <a:ext uri="{FF2B5EF4-FFF2-40B4-BE49-F238E27FC236}">
                <a16:creationId xmlns:a16="http://schemas.microsoft.com/office/drawing/2014/main" id="{4219F757-15CB-4419-8A7B-546004BF7326}"/>
              </a:ext>
            </a:extLst>
          </p:cNvPr>
          <p:cNvGrpSpPr/>
          <p:nvPr/>
        </p:nvGrpSpPr>
        <p:grpSpPr>
          <a:xfrm>
            <a:off x="3147328" y="3887880"/>
            <a:ext cx="780535" cy="780535"/>
            <a:chOff x="1362813" y="42913"/>
            <a:chExt cx="780535" cy="780535"/>
          </a:xfrm>
        </p:grpSpPr>
        <p:sp>
          <p:nvSpPr>
            <p:cNvPr id="15" name="Oval 14">
              <a:extLst>
                <a:ext uri="{FF2B5EF4-FFF2-40B4-BE49-F238E27FC236}">
                  <a16:creationId xmlns:a16="http://schemas.microsoft.com/office/drawing/2014/main" id="{FF1080D2-6F51-4D68-AF98-07985DB9E2BE}"/>
                </a:ext>
              </a:extLst>
            </p:cNvPr>
            <p:cNvSpPr/>
            <p:nvPr/>
          </p:nvSpPr>
          <p:spPr>
            <a:xfrm>
              <a:off x="1362813" y="42913"/>
              <a:ext cx="780535" cy="780535"/>
            </a:xfrm>
            <a:prstGeom prst="ellips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6" name="Oval 8">
              <a:extLst>
                <a:ext uri="{FF2B5EF4-FFF2-40B4-BE49-F238E27FC236}">
                  <a16:creationId xmlns:a16="http://schemas.microsoft.com/office/drawing/2014/main" id="{7383D5AE-9866-4876-8CE1-99F6D4DFC7B9}"/>
                </a:ext>
              </a:extLst>
            </p:cNvPr>
            <p:cNvSpPr txBox="1"/>
            <p:nvPr/>
          </p:nvSpPr>
          <p:spPr>
            <a:xfrm>
              <a:off x="1477120" y="157220"/>
              <a:ext cx="551921" cy="5519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GB" sz="3600" kern="1200" dirty="0"/>
                <a:t>/</a:t>
              </a:r>
            </a:p>
          </p:txBody>
        </p:sp>
      </p:grpSp>
      <p:grpSp>
        <p:nvGrpSpPr>
          <p:cNvPr id="17" name="Group 16">
            <a:extLst>
              <a:ext uri="{FF2B5EF4-FFF2-40B4-BE49-F238E27FC236}">
                <a16:creationId xmlns:a16="http://schemas.microsoft.com/office/drawing/2014/main" id="{ED371D21-5CF5-41C4-BD36-E90C20399AC4}"/>
              </a:ext>
            </a:extLst>
          </p:cNvPr>
          <p:cNvGrpSpPr/>
          <p:nvPr/>
        </p:nvGrpSpPr>
        <p:grpSpPr>
          <a:xfrm>
            <a:off x="3991243" y="4051792"/>
            <a:ext cx="452710" cy="452710"/>
            <a:chOff x="2206728" y="206825"/>
            <a:chExt cx="452710" cy="452710"/>
          </a:xfrm>
        </p:grpSpPr>
        <p:sp>
          <p:nvSpPr>
            <p:cNvPr id="18" name="Plus Sign 17">
              <a:extLst>
                <a:ext uri="{FF2B5EF4-FFF2-40B4-BE49-F238E27FC236}">
                  <a16:creationId xmlns:a16="http://schemas.microsoft.com/office/drawing/2014/main" id="{5647795F-229E-4842-96E1-274F6B60C373}"/>
                </a:ext>
              </a:extLst>
            </p:cNvPr>
            <p:cNvSpPr/>
            <p:nvPr/>
          </p:nvSpPr>
          <p:spPr>
            <a:xfrm>
              <a:off x="2206728" y="206825"/>
              <a:ext cx="452710" cy="452710"/>
            </a:xfrm>
            <a:prstGeom prst="mathPlus">
              <a:avLst/>
            </a:pr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9" name="Plus Sign 10">
              <a:extLst>
                <a:ext uri="{FF2B5EF4-FFF2-40B4-BE49-F238E27FC236}">
                  <a16:creationId xmlns:a16="http://schemas.microsoft.com/office/drawing/2014/main" id="{15049532-45AC-4E50-B143-7A656E4B1136}"/>
                </a:ext>
              </a:extLst>
            </p:cNvPr>
            <p:cNvSpPr txBox="1"/>
            <p:nvPr/>
          </p:nvSpPr>
          <p:spPr>
            <a:xfrm>
              <a:off x="2266735" y="379941"/>
              <a:ext cx="332696" cy="1064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p>
          </p:txBody>
        </p:sp>
      </p:grpSp>
      <p:grpSp>
        <p:nvGrpSpPr>
          <p:cNvPr id="20" name="Group 19">
            <a:extLst>
              <a:ext uri="{FF2B5EF4-FFF2-40B4-BE49-F238E27FC236}">
                <a16:creationId xmlns:a16="http://schemas.microsoft.com/office/drawing/2014/main" id="{919D1F60-0CD4-4BAB-AD2D-5A06C3CC01EF}"/>
              </a:ext>
            </a:extLst>
          </p:cNvPr>
          <p:cNvGrpSpPr/>
          <p:nvPr/>
        </p:nvGrpSpPr>
        <p:grpSpPr>
          <a:xfrm>
            <a:off x="4507333" y="3887880"/>
            <a:ext cx="780535" cy="780535"/>
            <a:chOff x="2722818" y="42913"/>
            <a:chExt cx="780535" cy="780535"/>
          </a:xfrm>
        </p:grpSpPr>
        <p:sp>
          <p:nvSpPr>
            <p:cNvPr id="21" name="Oval 20">
              <a:extLst>
                <a:ext uri="{FF2B5EF4-FFF2-40B4-BE49-F238E27FC236}">
                  <a16:creationId xmlns:a16="http://schemas.microsoft.com/office/drawing/2014/main" id="{784AB7F1-A18C-468E-9402-B2D6B4F921FD}"/>
                </a:ext>
              </a:extLst>
            </p:cNvPr>
            <p:cNvSpPr/>
            <p:nvPr/>
          </p:nvSpPr>
          <p:spPr>
            <a:xfrm>
              <a:off x="2722818" y="42913"/>
              <a:ext cx="780535" cy="780535"/>
            </a:xfrm>
            <a:prstGeom prst="ellips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2" name="Oval 12">
              <a:extLst>
                <a:ext uri="{FF2B5EF4-FFF2-40B4-BE49-F238E27FC236}">
                  <a16:creationId xmlns:a16="http://schemas.microsoft.com/office/drawing/2014/main" id="{1E3234EB-C267-4E74-85FA-BCDCB43AC303}"/>
                </a:ext>
              </a:extLst>
            </p:cNvPr>
            <p:cNvSpPr txBox="1"/>
            <p:nvPr/>
          </p:nvSpPr>
          <p:spPr>
            <a:xfrm>
              <a:off x="2837125" y="157220"/>
              <a:ext cx="551921" cy="5519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t>1</a:t>
              </a:r>
            </a:p>
          </p:txBody>
        </p:sp>
      </p:grpSp>
      <p:grpSp>
        <p:nvGrpSpPr>
          <p:cNvPr id="23" name="Group 22">
            <a:extLst>
              <a:ext uri="{FF2B5EF4-FFF2-40B4-BE49-F238E27FC236}">
                <a16:creationId xmlns:a16="http://schemas.microsoft.com/office/drawing/2014/main" id="{9B4134E1-BA0F-4289-82FA-74309A00B604}"/>
              </a:ext>
            </a:extLst>
          </p:cNvPr>
          <p:cNvGrpSpPr/>
          <p:nvPr/>
        </p:nvGrpSpPr>
        <p:grpSpPr>
          <a:xfrm>
            <a:off x="5351247" y="4051792"/>
            <a:ext cx="452710" cy="452710"/>
            <a:chOff x="3566732" y="206825"/>
            <a:chExt cx="452710" cy="452710"/>
          </a:xfrm>
        </p:grpSpPr>
        <p:sp>
          <p:nvSpPr>
            <p:cNvPr id="24" name="Equals 23">
              <a:extLst>
                <a:ext uri="{FF2B5EF4-FFF2-40B4-BE49-F238E27FC236}">
                  <a16:creationId xmlns:a16="http://schemas.microsoft.com/office/drawing/2014/main" id="{FFFD26E8-2AB7-4A75-AE3F-0DD9CA0192F3}"/>
                </a:ext>
              </a:extLst>
            </p:cNvPr>
            <p:cNvSpPr/>
            <p:nvPr/>
          </p:nvSpPr>
          <p:spPr>
            <a:xfrm>
              <a:off x="3566732" y="206825"/>
              <a:ext cx="452710" cy="452710"/>
            </a:xfrm>
            <a:prstGeom prst="mathEqual">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5" name="Equals 14">
              <a:extLst>
                <a:ext uri="{FF2B5EF4-FFF2-40B4-BE49-F238E27FC236}">
                  <a16:creationId xmlns:a16="http://schemas.microsoft.com/office/drawing/2014/main" id="{A27D2849-F36C-44BC-BD30-E4DCACB380E9}"/>
                </a:ext>
              </a:extLst>
            </p:cNvPr>
            <p:cNvSpPr txBox="1"/>
            <p:nvPr/>
          </p:nvSpPr>
          <p:spPr>
            <a:xfrm>
              <a:off x="3626739" y="300083"/>
              <a:ext cx="332696" cy="2661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p:txBody>
        </p:sp>
      </p:grpSp>
      <p:grpSp>
        <p:nvGrpSpPr>
          <p:cNvPr id="26" name="Group 25">
            <a:extLst>
              <a:ext uri="{FF2B5EF4-FFF2-40B4-BE49-F238E27FC236}">
                <a16:creationId xmlns:a16="http://schemas.microsoft.com/office/drawing/2014/main" id="{EA18088B-2D9C-4AC1-8521-58A5E82216D3}"/>
              </a:ext>
            </a:extLst>
          </p:cNvPr>
          <p:cNvGrpSpPr/>
          <p:nvPr/>
        </p:nvGrpSpPr>
        <p:grpSpPr>
          <a:xfrm>
            <a:off x="5867337" y="3887880"/>
            <a:ext cx="780535" cy="780535"/>
            <a:chOff x="4082822" y="42913"/>
            <a:chExt cx="780535" cy="780535"/>
          </a:xfrm>
        </p:grpSpPr>
        <p:sp>
          <p:nvSpPr>
            <p:cNvPr id="27" name="Oval 26">
              <a:extLst>
                <a:ext uri="{FF2B5EF4-FFF2-40B4-BE49-F238E27FC236}">
                  <a16:creationId xmlns:a16="http://schemas.microsoft.com/office/drawing/2014/main" id="{16A9EB1E-0D16-405E-882E-B9758BF18CB6}"/>
                </a:ext>
              </a:extLst>
            </p:cNvPr>
            <p:cNvSpPr/>
            <p:nvPr/>
          </p:nvSpPr>
          <p:spPr>
            <a:xfrm>
              <a:off x="4082822" y="42913"/>
              <a:ext cx="780535" cy="780535"/>
            </a:xfrm>
            <a:prstGeom prst="ellipse">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8" name="Oval 16">
              <a:extLst>
                <a:ext uri="{FF2B5EF4-FFF2-40B4-BE49-F238E27FC236}">
                  <a16:creationId xmlns:a16="http://schemas.microsoft.com/office/drawing/2014/main" id="{F3B766C6-7A7A-4E29-BDF8-52AD3A8A68D0}"/>
                </a:ext>
              </a:extLst>
            </p:cNvPr>
            <p:cNvSpPr txBox="1"/>
            <p:nvPr/>
          </p:nvSpPr>
          <p:spPr>
            <a:xfrm>
              <a:off x="4197129" y="157220"/>
              <a:ext cx="551921" cy="5519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t>1/1</a:t>
              </a:r>
            </a:p>
          </p:txBody>
        </p:sp>
      </p:grpSp>
    </p:spTree>
    <p:extLst>
      <p:ext uri="{BB962C8B-B14F-4D97-AF65-F5344CB8AC3E}">
        <p14:creationId xmlns:p14="http://schemas.microsoft.com/office/powerpoint/2010/main" val="936473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81E06-CC28-47AC-A786-76AA2B0EEC3E}"/>
              </a:ext>
            </a:extLst>
          </p:cNvPr>
          <p:cNvSpPr>
            <a:spLocks noGrp="1"/>
          </p:cNvSpPr>
          <p:nvPr>
            <p:ph type="title"/>
          </p:nvPr>
        </p:nvSpPr>
        <p:spPr/>
        <p:txBody>
          <a:bodyPr/>
          <a:lstStyle/>
          <a:p>
            <a:r>
              <a:rPr lang="en-GB" dirty="0"/>
              <a:t>MCR ‘When Earned’</a:t>
            </a:r>
          </a:p>
        </p:txBody>
      </p:sp>
      <p:sp>
        <p:nvSpPr>
          <p:cNvPr id="3" name="Content Placeholder 2">
            <a:extLst>
              <a:ext uri="{FF2B5EF4-FFF2-40B4-BE49-F238E27FC236}">
                <a16:creationId xmlns:a16="http://schemas.microsoft.com/office/drawing/2014/main" id="{CFEFC295-63BB-4EAA-B271-EB304960E589}"/>
              </a:ext>
            </a:extLst>
          </p:cNvPr>
          <p:cNvSpPr>
            <a:spLocks noGrp="1"/>
          </p:cNvSpPr>
          <p:nvPr>
            <p:ph sz="quarter" idx="11"/>
          </p:nvPr>
        </p:nvSpPr>
        <p:spPr>
          <a:xfrm>
            <a:off x="6835047" y="1291623"/>
            <a:ext cx="5020070" cy="4572000"/>
          </a:xfrm>
        </p:spPr>
        <p:txBody>
          <a:bodyPr/>
          <a:lstStyle/>
          <a:p>
            <a:r>
              <a:rPr lang="en-GB" sz="1600" dirty="0">
                <a:effectLst/>
                <a:ea typeface="Calibri" panose="020F0502020204030204" pitchFamily="34" charset="0"/>
              </a:rPr>
              <a:t>How to use ‘When Earned’ indicators and the previously paid/adjustment columns for corrections</a:t>
            </a:r>
          </a:p>
          <a:p>
            <a:r>
              <a:rPr lang="en-GB" sz="1600" dirty="0"/>
              <a:t>When earned must be used:  </a:t>
            </a:r>
          </a:p>
          <a:p>
            <a:pPr marL="742950" lvl="1" indent="-285750">
              <a:buFont typeface="Arial" panose="020B0604020202020204" pitchFamily="34" charset="0"/>
              <a:buChar char="•"/>
              <a:tabLst>
                <a:tab pos="914400" algn="l"/>
              </a:tabLst>
            </a:pPr>
            <a:r>
              <a:rPr lang="en-GB" sz="1600" b="1" dirty="0"/>
              <a:t>Performing a refund of contributions due to overpaid salary or retrospective opt out</a:t>
            </a:r>
          </a:p>
          <a:p>
            <a:pPr marL="742950" lvl="1" indent="-285750">
              <a:buFont typeface="Arial" panose="020B0604020202020204" pitchFamily="34" charset="0"/>
              <a:buChar char="•"/>
              <a:tabLst>
                <a:tab pos="914400" algn="l"/>
              </a:tabLst>
            </a:pPr>
            <a:r>
              <a:rPr lang="en-GB" sz="1600" b="1" dirty="0"/>
              <a:t>Contribution deduction from a payment to a member in a pay month after the one in which the member left employment</a:t>
            </a:r>
          </a:p>
          <a:p>
            <a:pPr marL="742950" lvl="1" indent="-285750">
              <a:buFont typeface="Arial" panose="020B0604020202020204" pitchFamily="34" charset="0"/>
              <a:buChar char="•"/>
              <a:tabLst>
                <a:tab pos="914400" algn="l"/>
              </a:tabLst>
            </a:pPr>
            <a:r>
              <a:rPr lang="en-GB" sz="1600" b="1" dirty="0"/>
              <a:t>Incorrect tier used</a:t>
            </a:r>
          </a:p>
          <a:p>
            <a:r>
              <a:rPr lang="en-GB" sz="1600" dirty="0"/>
              <a:t>When Earned can be used at employer discretion, consistency must be shown </a:t>
            </a:r>
          </a:p>
          <a:p>
            <a:pPr marL="742950" lvl="1" indent="-285750">
              <a:buFont typeface="Arial" panose="020B0604020202020204" pitchFamily="34" charset="0"/>
              <a:buChar char="•"/>
              <a:tabLst>
                <a:tab pos="914400" algn="l"/>
              </a:tabLst>
            </a:pPr>
            <a:r>
              <a:rPr lang="en-GB" sz="1600" b="1" dirty="0"/>
              <a:t>Used when an error has occurred in the member’s pensionable pay and the correction of using the standard “When Paid” method will cause the member to pay more contributions.</a:t>
            </a:r>
          </a:p>
          <a:p>
            <a:endParaRPr lang="en-GB" dirty="0"/>
          </a:p>
        </p:txBody>
      </p:sp>
    </p:spTree>
    <p:extLst>
      <p:ext uri="{BB962C8B-B14F-4D97-AF65-F5344CB8AC3E}">
        <p14:creationId xmlns:p14="http://schemas.microsoft.com/office/powerpoint/2010/main" val="2635391457"/>
      </p:ext>
    </p:extLst>
  </p:cSld>
  <p:clrMapOvr>
    <a:masterClrMapping/>
  </p:clrMapOvr>
</p:sld>
</file>

<file path=ppt/theme/theme1.xml><?xml version="1.0" encoding="utf-8"?>
<a:theme xmlns:a="http://schemas.openxmlformats.org/drawingml/2006/main" name="Teachers' Pensions Master Presentation">
  <a:themeElements>
    <a:clrScheme name="Custom 2">
      <a:dk1>
        <a:srgbClr val="003F72"/>
      </a:dk1>
      <a:lt1>
        <a:sysClr val="window" lastClr="FFFFFF"/>
      </a:lt1>
      <a:dk2>
        <a:srgbClr val="003F72"/>
      </a:dk2>
      <a:lt2>
        <a:srgbClr val="94CE09"/>
      </a:lt2>
      <a:accent1>
        <a:srgbClr val="003F72"/>
      </a:accent1>
      <a:accent2>
        <a:srgbClr val="94CE09"/>
      </a:accent2>
      <a:accent3>
        <a:srgbClr val="00BBEF"/>
      </a:accent3>
      <a:accent4>
        <a:srgbClr val="7A2E99"/>
      </a:accent4>
      <a:accent5>
        <a:srgbClr val="007A98"/>
      </a:accent5>
      <a:accent6>
        <a:srgbClr val="AC0071"/>
      </a:accent6>
      <a:hlink>
        <a:srgbClr val="00BBEF"/>
      </a:hlink>
      <a:folHlink>
        <a:srgbClr val="FFFFFF"/>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sz="1600" dirty="0" smtClean="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5A1A7642E71E449A28905C8C4B3A39" ma:contentTypeVersion="13" ma:contentTypeDescription="Create a new document." ma:contentTypeScope="" ma:versionID="5b326fe3671ef91054e0960258342e0b">
  <xsd:schema xmlns:xsd="http://www.w3.org/2001/XMLSchema" xmlns:xs="http://www.w3.org/2001/XMLSchema" xmlns:p="http://schemas.microsoft.com/office/2006/metadata/properties" xmlns:ns3="28419853-262b-4fae-8a7d-6b6477fa070e" xmlns:ns4="f06cb1f3-d57b-42f5-81c2-35e06e3ccc38" targetNamespace="http://schemas.microsoft.com/office/2006/metadata/properties" ma:root="true" ma:fieldsID="d446438d53599e77017d94dfd7383544" ns3:_="" ns4:_="">
    <xsd:import namespace="28419853-262b-4fae-8a7d-6b6477fa070e"/>
    <xsd:import namespace="f06cb1f3-d57b-42f5-81c2-35e06e3ccc3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419853-262b-4fae-8a7d-6b6477fa07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06cb1f3-d57b-42f5-81c2-35e06e3ccc3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DB8FEDD-094C-424C-916D-8669EF1D95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419853-262b-4fae-8a7d-6b6477fa070e"/>
    <ds:schemaRef ds:uri="f06cb1f3-d57b-42f5-81c2-35e06e3ccc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DCAE28C-C109-42CC-9E17-97016F6AFCC7}">
  <ds:schemaRefs>
    <ds:schemaRef ds:uri="http://schemas.microsoft.com/sharepoint/v3/contenttype/forms"/>
  </ds:schemaRefs>
</ds:datastoreItem>
</file>

<file path=customXml/itemProps3.xml><?xml version="1.0" encoding="utf-8"?>
<ds:datastoreItem xmlns:ds="http://schemas.openxmlformats.org/officeDocument/2006/customXml" ds:itemID="{55373FE5-CC15-47BF-84DD-89D514E4A4F0}">
  <ds:schemaRefs>
    <ds:schemaRef ds:uri="http://purl.org/dc/terms/"/>
    <ds:schemaRef ds:uri="28419853-262b-4fae-8a7d-6b6477fa070e"/>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f06cb1f3-d57b-42f5-81c2-35e06e3ccc38"/>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2224</TotalTime>
  <Words>1094</Words>
  <Application>Microsoft Office PowerPoint</Application>
  <PresentationFormat>Widescreen</PresentationFormat>
  <Paragraphs>122</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Trebuchet MS</vt:lpstr>
      <vt:lpstr>Teachers' Pensions Master Presentation</vt:lpstr>
      <vt:lpstr>PowerPoint Presentation</vt:lpstr>
      <vt:lpstr>Agenda</vt:lpstr>
      <vt:lpstr>Service submissions</vt:lpstr>
      <vt:lpstr>Monthly Contributions Reconciliation</vt:lpstr>
      <vt:lpstr>MCR Role Identifier</vt:lpstr>
      <vt:lpstr>MCR Role Identifier (continued)</vt:lpstr>
      <vt:lpstr>MCR Role Identifier (continued)</vt:lpstr>
      <vt:lpstr>MCR Role Identifier (continued)</vt:lpstr>
      <vt:lpstr>MCR ‘When Earned’</vt:lpstr>
      <vt:lpstr>‘When Earned’ error correction</vt:lpstr>
      <vt:lpstr>Contributions</vt:lpstr>
      <vt:lpstr>End of Year Certificate (EOYC)</vt:lpstr>
      <vt:lpstr>Template Macros</vt:lpstr>
      <vt:lpstr>Template Macros (continued)</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Leafe, Nichola (Employee Benefits)</dc:creator>
  <cp:lastModifiedBy>Leafe, Nichola (Capita Experience Pension Solutions)</cp:lastModifiedBy>
  <cp:revision>164</cp:revision>
  <dcterms:created xsi:type="dcterms:W3CDTF">2020-08-28T08:56:08Z</dcterms:created>
  <dcterms:modified xsi:type="dcterms:W3CDTF">2022-03-03T13:22:07Z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0x010100B35A1A7642E71E449A28905C8C4B3A39</vt:lpwstr>
  </property>
</Properties>
</file>