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5" r:id="rId8"/>
    <p:sldId id="317" r:id="rId9"/>
    <p:sldId id="31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01/11/2022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01/11/2022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E1902-BC4F-4AF0-AB26-1FAF1D7736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29" r:id="rId2"/>
    <p:sldLayoutId id="2147483724" r:id="rId3"/>
    <p:sldLayoutId id="2147483721" r:id="rId4"/>
    <p:sldLayoutId id="2147483989" r:id="rId5"/>
    <p:sldLayoutId id="2147483763" r:id="rId6"/>
    <p:sldLayoutId id="2147483990" r:id="rId7"/>
    <p:sldLayoutId id="2147483981" r:id="rId8"/>
    <p:sldLayoutId id="214748399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7744956" cy="1914434"/>
          </a:xfrm>
        </p:spPr>
        <p:txBody>
          <a:bodyPr/>
          <a:lstStyle/>
          <a:p>
            <a:r>
              <a:rPr lang="en-GB" dirty="0"/>
              <a:t>Teachers’ Pensions Action Forum November 2022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557276"/>
            <a:ext cx="5028092" cy="608333"/>
          </a:xfrm>
        </p:spPr>
        <p:txBody>
          <a:bodyPr/>
          <a:lstStyle/>
          <a:p>
            <a:r>
              <a:rPr lang="en-GB" dirty="0"/>
              <a:t>2022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904162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MPO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Website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forums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Focus Groups –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898250"/>
            <a:ext cx="5020070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New online forms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Summer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Annual allowance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Complaints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Casework volumes</a:t>
            </a:r>
          </a:p>
          <a:p>
            <a:endParaRPr lang="en-GB" sz="2000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843790"/>
            <a:ext cx="5020070" cy="39997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Winter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Pensions Increase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Seasonal casework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submissions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31395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74</Words>
  <Application>Microsoft Office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Teachers' Pensions Master Presentation</vt:lpstr>
      <vt:lpstr>PowerPoint Presentation</vt:lpstr>
      <vt:lpstr>2022 Engagement</vt:lpstr>
      <vt:lpstr>Updates</vt:lpstr>
      <vt:lpstr>2022 Operations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Tate-King, Kerry (Capita Experience Pension Solutions)</cp:lastModifiedBy>
  <cp:revision>185</cp:revision>
  <dcterms:created xsi:type="dcterms:W3CDTF">2020-08-28T08:56:08Z</dcterms:created>
  <dcterms:modified xsi:type="dcterms:W3CDTF">2022-11-01T15:20:24Z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