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6"/>
  </p:notesMasterIdLst>
  <p:handoutMasterIdLst>
    <p:handoutMasterId r:id="rId17"/>
  </p:handoutMasterIdLst>
  <p:sldIdLst>
    <p:sldId id="266" r:id="rId5"/>
    <p:sldId id="338" r:id="rId6"/>
    <p:sldId id="339" r:id="rId7"/>
    <p:sldId id="344" r:id="rId8"/>
    <p:sldId id="342" r:id="rId9"/>
    <p:sldId id="340" r:id="rId10"/>
    <p:sldId id="343" r:id="rId11"/>
    <p:sldId id="346" r:id="rId12"/>
    <p:sldId id="348" r:id="rId13"/>
    <p:sldId id="347" r:id="rId14"/>
    <p:sldId id="32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72"/>
    <a:srgbClr val="94D0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569246-9FD4-400E-903B-DF729F8DFE2B}" v="17" dt="2021-04-14T15:35:33.4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657" autoAdjust="0"/>
  </p:normalViewPr>
  <p:slideViewPr>
    <p:cSldViewPr snapToGrid="0">
      <p:cViewPr varScale="1">
        <p:scale>
          <a:sx n="103" d="100"/>
          <a:sy n="103" d="100"/>
        </p:scale>
        <p:origin x="774" y="108"/>
      </p:cViewPr>
      <p:guideLst/>
    </p:cSldViewPr>
  </p:slideViewPr>
  <p:notesTextViewPr>
    <p:cViewPr>
      <p:scale>
        <a:sx n="3" d="2"/>
        <a:sy n="3" d="2"/>
      </p:scale>
      <p:origin x="0" y="0"/>
    </p:cViewPr>
  </p:notesTextViewPr>
  <p:notesViewPr>
    <p:cSldViewPr snapToGrid="0">
      <p:cViewPr varScale="1">
        <p:scale>
          <a:sx n="96" d="100"/>
          <a:sy n="96" d="100"/>
        </p:scale>
        <p:origin x="355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6BC8BC-33C6-4EE7-BBE7-840AAC60C5C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58EDA4E5-2410-41F9-A0E7-17A27F9CBF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5E79AC-33F0-4D43-8DE5-72489625831D}" type="datetimeFigureOut">
              <a:rPr lang="en-GB" smtClean="0"/>
              <a:t>21/04/2021</a:t>
            </a:fld>
            <a:endParaRPr lang="en-GB"/>
          </a:p>
        </p:txBody>
      </p:sp>
      <p:sp>
        <p:nvSpPr>
          <p:cNvPr id="4" name="Footer Placeholder 3">
            <a:extLst>
              <a:ext uri="{FF2B5EF4-FFF2-40B4-BE49-F238E27FC236}">
                <a16:creationId xmlns:a16="http://schemas.microsoft.com/office/drawing/2014/main" id="{5DEC2AC2-CDFF-4856-A059-77B6E1D302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8C5B209-D124-47BE-AE7D-DAED74700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BA18D2-DFCD-4633-BC49-65B2EE2B4D91}" type="slidenum">
              <a:rPr lang="en-GB" smtClean="0"/>
              <a:t>‹#›</a:t>
            </a:fld>
            <a:endParaRPr lang="en-GB"/>
          </a:p>
        </p:txBody>
      </p:sp>
    </p:spTree>
    <p:extLst>
      <p:ext uri="{BB962C8B-B14F-4D97-AF65-F5344CB8AC3E}">
        <p14:creationId xmlns:p14="http://schemas.microsoft.com/office/powerpoint/2010/main" val="33135993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931567-FFC4-49BA-91F5-8A0228FB8E50}" type="datetimeFigureOut">
              <a:rPr lang="en-GB" smtClean="0"/>
              <a:t>21/04/2021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A3B6EA-DD97-43EA-9327-E7F5EB5431D7}" type="slidenum">
              <a:rPr lang="en-GB" smtClean="0"/>
              <a:t>‹#›</a:t>
            </a:fld>
            <a:endParaRPr lang="en-GB"/>
          </a:p>
        </p:txBody>
      </p:sp>
    </p:spTree>
    <p:extLst>
      <p:ext uri="{BB962C8B-B14F-4D97-AF65-F5344CB8AC3E}">
        <p14:creationId xmlns:p14="http://schemas.microsoft.com/office/powerpoint/2010/main" val="209358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GB" sz="2000" dirty="0"/>
              <a:t>Particular areas of focus are (but not limited to):</a:t>
            </a:r>
          </a:p>
          <a:p>
            <a:pPr marL="342900" lvl="1" indent="-342900">
              <a:buFont typeface="Arial" panose="020B0604020202020204" pitchFamily="34" charset="0"/>
              <a:buChar char="•"/>
            </a:pPr>
            <a:r>
              <a:rPr lang="en-GB" sz="2000" dirty="0"/>
              <a:t>Improving data transfer between employers to Teachers’ Pensions (and vice versa)</a:t>
            </a:r>
          </a:p>
          <a:p>
            <a:pPr marL="342900" lvl="1" indent="-342900">
              <a:buFont typeface="Arial" panose="020B0604020202020204" pitchFamily="34" charset="0"/>
              <a:buChar char="•"/>
            </a:pPr>
            <a:r>
              <a:rPr lang="en-GB" sz="2000" dirty="0"/>
              <a:t>Member Search and Print improvements</a:t>
            </a:r>
          </a:p>
          <a:p>
            <a:pPr marL="342900" lvl="1" indent="-342900">
              <a:buFont typeface="Arial" panose="020B0604020202020204" pitchFamily="34" charset="0"/>
              <a:buChar char="•"/>
            </a:pPr>
            <a:r>
              <a:rPr lang="en-GB" sz="2000" dirty="0"/>
              <a:t>User administration – creation, closure and management of portal accounts     </a:t>
            </a:r>
          </a:p>
          <a:p>
            <a:pPr marL="342900" lvl="1" indent="-342900">
              <a:buFont typeface="Arial" panose="020B0604020202020204" pitchFamily="34" charset="0"/>
              <a:buChar char="•"/>
            </a:pPr>
            <a:r>
              <a:rPr lang="en-GB" sz="2000" dirty="0"/>
              <a:t>Employer Dashboards - that details the progress on their outstanding tasks and provides useful information to help with their activities.</a:t>
            </a:r>
          </a:p>
          <a:p>
            <a:endParaRPr lang="en-GB" dirty="0"/>
          </a:p>
        </p:txBody>
      </p:sp>
      <p:sp>
        <p:nvSpPr>
          <p:cNvPr id="4" name="Slide Number Placeholder 3"/>
          <p:cNvSpPr>
            <a:spLocks noGrp="1"/>
          </p:cNvSpPr>
          <p:nvPr>
            <p:ph type="sldNum" sz="quarter" idx="5"/>
          </p:nvPr>
        </p:nvSpPr>
        <p:spPr/>
        <p:txBody>
          <a:bodyPr/>
          <a:lstStyle/>
          <a:p>
            <a:fld id="{2DA3B6EA-DD97-43EA-9327-E7F5EB5431D7}" type="slidenum">
              <a:rPr lang="en-GB" smtClean="0"/>
              <a:t>7</a:t>
            </a:fld>
            <a:endParaRPr lang="en-GB"/>
          </a:p>
        </p:txBody>
      </p:sp>
    </p:spTree>
    <p:extLst>
      <p:ext uri="{BB962C8B-B14F-4D97-AF65-F5344CB8AC3E}">
        <p14:creationId xmlns:p14="http://schemas.microsoft.com/office/powerpoint/2010/main" val="179260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Any questions?</a:t>
            </a:r>
          </a:p>
        </p:txBody>
      </p:sp>
      <p:sp>
        <p:nvSpPr>
          <p:cNvPr id="4" name="Slide Number Placeholder 3"/>
          <p:cNvSpPr>
            <a:spLocks noGrp="1"/>
          </p:cNvSpPr>
          <p:nvPr>
            <p:ph type="sldNum" sz="quarter" idx="5"/>
          </p:nvPr>
        </p:nvSpPr>
        <p:spPr/>
        <p:txBody>
          <a:bodyPr/>
          <a:lstStyle/>
          <a:p>
            <a:fld id="{2DA3B6EA-DD97-43EA-9327-E7F5EB5431D7}" type="slidenum">
              <a:rPr lang="en-GB" smtClean="0"/>
              <a:t>11</a:t>
            </a:fld>
            <a:endParaRPr lang="en-GB"/>
          </a:p>
        </p:txBody>
      </p:sp>
    </p:spTree>
    <p:extLst>
      <p:ext uri="{BB962C8B-B14F-4D97-AF65-F5344CB8AC3E}">
        <p14:creationId xmlns:p14="http://schemas.microsoft.com/office/powerpoint/2010/main" val="14739372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27.png"/><Relationship Id="rId10" Type="http://schemas.openxmlformats.org/officeDocument/2006/relationships/image" Target="../media/image4.png"/><Relationship Id="rId4" Type="http://schemas.openxmlformats.org/officeDocument/2006/relationships/image" Target="../media/image30.png"/><Relationship Id="rId9" Type="http://schemas.openxmlformats.org/officeDocument/2006/relationships/image" Target="../media/image3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1.xml"/><Relationship Id="rId4" Type="http://schemas.openxmlformats.org/officeDocument/2006/relationships/image" Target="../media/image3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g"/><Relationship Id="rId1" Type="http://schemas.openxmlformats.org/officeDocument/2006/relationships/slideMaster" Target="../slideMasters/slideMaster1.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5.jpg"/><Relationship Id="rId1" Type="http://schemas.openxmlformats.org/officeDocument/2006/relationships/slideMaster" Target="../slideMasters/slideMaster1.xml"/><Relationship Id="rId5" Type="http://schemas.openxmlformats.org/officeDocument/2006/relationships/image" Target="../media/image46.png"/><Relationship Id="rId4" Type="http://schemas.openxmlformats.org/officeDocument/2006/relationships/image" Target="../media/image42.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5FFA9C6D-FC29-4EB3-9038-619DFB6B88A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71180" y="552614"/>
            <a:ext cx="2837952" cy="851386"/>
          </a:xfrm>
          <a:prstGeom prst="rect">
            <a:avLst/>
          </a:prstGeom>
        </p:spPr>
      </p:pic>
      <p:sp>
        <p:nvSpPr>
          <p:cNvPr id="3" name="Text Placeholder 2">
            <a:extLst>
              <a:ext uri="{FF2B5EF4-FFF2-40B4-BE49-F238E27FC236}">
                <a16:creationId xmlns:a16="http://schemas.microsoft.com/office/drawing/2014/main" id="{B5DF08A4-9F57-4A3B-8E99-33C9F081CB51}"/>
              </a:ext>
            </a:extLst>
          </p:cNvPr>
          <p:cNvSpPr>
            <a:spLocks noGrp="1"/>
          </p:cNvSpPr>
          <p:nvPr>
            <p:ph type="body" sz="quarter" idx="10"/>
          </p:nvPr>
        </p:nvSpPr>
        <p:spPr>
          <a:xfrm>
            <a:off x="3260724" y="4122574"/>
            <a:ext cx="8126413" cy="2182812"/>
          </a:xfrm>
        </p:spPr>
        <p:txBody>
          <a:bodyPr/>
          <a:lstStyle>
            <a:lvl1pPr>
              <a:defRPr>
                <a:solidFill>
                  <a:schemeClr val="tx1"/>
                </a:solidFill>
              </a:defRPr>
            </a:lvl1pPr>
            <a:lvl2pPr>
              <a:defRPr>
                <a:solidFill>
                  <a:schemeClr val="tx1"/>
                </a:solidFill>
              </a:defRPr>
            </a:lvl2pPr>
            <a:lvl3pPr marL="0" indent="0">
              <a:buNone/>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2756185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light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baseline="0">
                <a:solidFill>
                  <a:schemeClr val="bg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28468E9C-AAE5-4F76-9374-D2E06D2142F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DF193B06-F988-4DF6-B2B4-F8D238366C87}"/>
              </a:ext>
            </a:extLst>
          </p:cNvPr>
          <p:cNvSpPr>
            <a:spLocks noGrp="1"/>
          </p:cNvSpPr>
          <p:nvPr>
            <p:ph sz="quarter" idx="10"/>
          </p:nvPr>
        </p:nvSpPr>
        <p:spPr>
          <a:xfrm>
            <a:off x="284163" y="1268413"/>
            <a:ext cx="10861675" cy="5046662"/>
          </a:xfrm>
        </p:spPr>
        <p:txBody>
          <a:bodyPr/>
          <a:lstStyle>
            <a:lvl1pPr>
              <a:defRPr>
                <a:solidFill>
                  <a:srgbClr val="003F72"/>
                </a:solidFill>
              </a:defRPr>
            </a:lvl1pPr>
            <a:lvl2pPr>
              <a:defRPr>
                <a:solidFill>
                  <a:srgbClr val="003F72"/>
                </a:solidFill>
              </a:defRPr>
            </a:lvl2pPr>
            <a:lvl3pPr>
              <a:defRPr>
                <a:solidFill>
                  <a:srgbClr val="003F72"/>
                </a:solidFill>
              </a:defRPr>
            </a:lvl3pPr>
            <a:lvl4pPr>
              <a:defRPr>
                <a:solidFill>
                  <a:srgbClr val="003F72"/>
                </a:solidFill>
              </a:defRPr>
            </a:lvl4pPr>
            <a:lvl5pPr>
              <a:defRPr>
                <a:solidFill>
                  <a:srgbClr val="003F7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898476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e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baseline="0">
                <a:solidFill>
                  <a:schemeClr val="tx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51B6C226-8ADC-42EA-A18E-CC086DA189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8" name="Content Placeholder 7">
            <a:extLst>
              <a:ext uri="{FF2B5EF4-FFF2-40B4-BE49-F238E27FC236}">
                <a16:creationId xmlns:a16="http://schemas.microsoft.com/office/drawing/2014/main" id="{A3CBAD9F-49C8-4922-95C4-3B9F81EF1E07}"/>
              </a:ext>
            </a:extLst>
          </p:cNvPr>
          <p:cNvSpPr>
            <a:spLocks noGrp="1"/>
          </p:cNvSpPr>
          <p:nvPr>
            <p:ph sz="quarter" idx="10"/>
          </p:nvPr>
        </p:nvSpPr>
        <p:spPr>
          <a:xfrm>
            <a:off x="284163" y="1258888"/>
            <a:ext cx="10861675" cy="5081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2875323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 fu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baseline="0">
                <a:solidFill>
                  <a:schemeClr val="tx1"/>
                </a:solidFill>
              </a:defRPr>
            </a:lvl1pPr>
          </a:lstStyle>
          <a:p>
            <a:r>
              <a:rPr lang="en-US" dirty="0"/>
              <a:t>Title text</a:t>
            </a:r>
            <a:endParaRPr lang="en-GB" dirty="0"/>
          </a:p>
        </p:txBody>
      </p:sp>
      <p:pic>
        <p:nvPicPr>
          <p:cNvPr id="3" name="Picture 2" descr="A picture containing drawing, plate&#10;&#10;Description automatically generated">
            <a:extLst>
              <a:ext uri="{FF2B5EF4-FFF2-40B4-BE49-F238E27FC236}">
                <a16:creationId xmlns:a16="http://schemas.microsoft.com/office/drawing/2014/main" id="{9BD70C8D-DFD7-4C1D-B020-44E0332954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Tree>
    <p:extLst>
      <p:ext uri="{BB962C8B-B14F-4D97-AF65-F5344CB8AC3E}">
        <p14:creationId xmlns:p14="http://schemas.microsoft.com/office/powerpoint/2010/main" val="142192839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FCF163-9626-4D11-902A-D61F7D555CB9}"/>
              </a:ext>
            </a:extLst>
          </p:cNvPr>
          <p:cNvSpPr>
            <a:spLocks noGrp="1"/>
          </p:cNvSpPr>
          <p:nvPr>
            <p:ph sz="quarter" idx="10"/>
          </p:nvPr>
        </p:nvSpPr>
        <p:spPr>
          <a:xfrm>
            <a:off x="336550" y="534988"/>
            <a:ext cx="5037138" cy="5753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descr="A person sitting at a table&#10;&#10;Description automatically generated">
            <a:extLst>
              <a:ext uri="{FF2B5EF4-FFF2-40B4-BE49-F238E27FC236}">
                <a16:creationId xmlns:a16="http://schemas.microsoft.com/office/drawing/2014/main" id="{AD887F2C-1B39-4988-94FB-540E68A0B27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3723"/>
          <a:stretch/>
        </p:blipFill>
        <p:spPr>
          <a:xfrm>
            <a:off x="6096000" y="-9114"/>
            <a:ext cx="6096000" cy="6867114"/>
          </a:xfrm>
          <a:prstGeom prst="rect">
            <a:avLst/>
          </a:prstGeom>
        </p:spPr>
      </p:pic>
    </p:spTree>
    <p:extLst>
      <p:ext uri="{BB962C8B-B14F-4D97-AF65-F5344CB8AC3E}">
        <p14:creationId xmlns:p14="http://schemas.microsoft.com/office/powerpoint/2010/main" val="393757848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vider -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8FCF163-9626-4D11-902A-D61F7D555CB9}"/>
              </a:ext>
            </a:extLst>
          </p:cNvPr>
          <p:cNvSpPr>
            <a:spLocks noGrp="1"/>
          </p:cNvSpPr>
          <p:nvPr>
            <p:ph sz="quarter" idx="10"/>
          </p:nvPr>
        </p:nvSpPr>
        <p:spPr>
          <a:xfrm>
            <a:off x="336550" y="534988"/>
            <a:ext cx="5037138" cy="57531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descr="A person using a computer sitting on top of a table&#10;&#10;Description automatically generated">
            <a:extLst>
              <a:ext uri="{FF2B5EF4-FFF2-40B4-BE49-F238E27FC236}">
                <a16:creationId xmlns:a16="http://schemas.microsoft.com/office/drawing/2014/main" id="{9585BC52-9629-49A9-A75C-39B3DBFFCF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9747" r="23244"/>
          <a:stretch/>
        </p:blipFill>
        <p:spPr>
          <a:xfrm>
            <a:off x="6096000" y="0"/>
            <a:ext cx="6096000" cy="6858000"/>
          </a:xfrm>
          <a:prstGeom prst="rect">
            <a:avLst/>
          </a:prstGeom>
        </p:spPr>
      </p:pic>
      <p:pic>
        <p:nvPicPr>
          <p:cNvPr id="6" name="Picture 5" descr="A picture containing drawing, plate&#10;&#10;Description automatically generated">
            <a:extLst>
              <a:ext uri="{FF2B5EF4-FFF2-40B4-BE49-F238E27FC236}">
                <a16:creationId xmlns:a16="http://schemas.microsoft.com/office/drawing/2014/main" id="{F5FF6A2F-5F2E-4DDA-9CDF-025AE0E738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00127" y="210987"/>
            <a:ext cx="1080000" cy="324001"/>
          </a:xfrm>
          <a:prstGeom prst="rect">
            <a:avLst/>
          </a:prstGeom>
        </p:spPr>
      </p:pic>
    </p:spTree>
    <p:extLst>
      <p:ext uri="{BB962C8B-B14F-4D97-AF65-F5344CB8AC3E}">
        <p14:creationId xmlns:p14="http://schemas.microsoft.com/office/powerpoint/2010/main" val="30778854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654CF9C9-DA17-4B88-976C-81B753359D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9" name="Content Placeholder 8">
            <a:extLst>
              <a:ext uri="{FF2B5EF4-FFF2-40B4-BE49-F238E27FC236}">
                <a16:creationId xmlns:a16="http://schemas.microsoft.com/office/drawing/2014/main" id="{8E18DF42-CF42-41A4-BBD6-03328307D36C}"/>
              </a:ext>
            </a:extLst>
          </p:cNvPr>
          <p:cNvSpPr>
            <a:spLocks noGrp="1"/>
          </p:cNvSpPr>
          <p:nvPr>
            <p:ph sz="quarter" idx="10"/>
          </p:nvPr>
        </p:nvSpPr>
        <p:spPr>
          <a:xfrm>
            <a:off x="327025" y="542925"/>
            <a:ext cx="5038725" cy="5789613"/>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A person sitting on the keyboard of a computer&#10;&#10;Description automatically generated">
            <a:extLst>
              <a:ext uri="{FF2B5EF4-FFF2-40B4-BE49-F238E27FC236}">
                <a16:creationId xmlns:a16="http://schemas.microsoft.com/office/drawing/2014/main" id="{10EAE62D-5202-4A95-BD03-B23DE52A05A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0000"/>
          <a:stretch/>
        </p:blipFill>
        <p:spPr>
          <a:xfrm>
            <a:off x="6095999" y="0"/>
            <a:ext cx="6096001" cy="6858000"/>
          </a:xfrm>
          <a:prstGeom prst="rect">
            <a:avLst/>
          </a:prstGeom>
        </p:spPr>
      </p:pic>
    </p:spTree>
    <p:extLst>
      <p:ext uri="{BB962C8B-B14F-4D97-AF65-F5344CB8AC3E}">
        <p14:creationId xmlns:p14="http://schemas.microsoft.com/office/powerpoint/2010/main" val="3879083478"/>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drawing, plate&#10;&#10;Description automatically generated">
            <a:extLst>
              <a:ext uri="{FF2B5EF4-FFF2-40B4-BE49-F238E27FC236}">
                <a16:creationId xmlns:a16="http://schemas.microsoft.com/office/drawing/2014/main" id="{654CF9C9-DA17-4B88-976C-81B753359D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9" name="Content Placeholder 8">
            <a:extLst>
              <a:ext uri="{FF2B5EF4-FFF2-40B4-BE49-F238E27FC236}">
                <a16:creationId xmlns:a16="http://schemas.microsoft.com/office/drawing/2014/main" id="{8E18DF42-CF42-41A4-BBD6-03328307D36C}"/>
              </a:ext>
            </a:extLst>
          </p:cNvPr>
          <p:cNvSpPr>
            <a:spLocks noGrp="1"/>
          </p:cNvSpPr>
          <p:nvPr>
            <p:ph sz="quarter" idx="10"/>
          </p:nvPr>
        </p:nvSpPr>
        <p:spPr>
          <a:xfrm>
            <a:off x="327025" y="542925"/>
            <a:ext cx="5038725" cy="5789613"/>
          </a:xfrm>
        </p:spPr>
        <p:txBody>
          <a:bodyPr/>
          <a:lstStyle>
            <a:lvl1pPr>
              <a:defRPr>
                <a:solidFill>
                  <a:schemeClr val="tx1"/>
                </a:solidFill>
              </a:defRPr>
            </a:lvl1pPr>
            <a:lvl2pPr>
              <a:defRPr>
                <a:solidFill>
                  <a:schemeClr val="tx1"/>
                </a:solidFill>
              </a:defRPr>
            </a:lvl2pPr>
            <a:lvl3pP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A person sitting on the keyboard of a computer&#10;&#10;Description automatically generated">
            <a:extLst>
              <a:ext uri="{FF2B5EF4-FFF2-40B4-BE49-F238E27FC236}">
                <a16:creationId xmlns:a16="http://schemas.microsoft.com/office/drawing/2014/main" id="{4C7D0287-CEF1-46A3-A5ED-B439D5559B4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20000"/>
          <a:stretch/>
        </p:blipFill>
        <p:spPr>
          <a:xfrm>
            <a:off x="6095999" y="0"/>
            <a:ext cx="6096001" cy="6858000"/>
          </a:xfrm>
          <a:prstGeom prst="rect">
            <a:avLst/>
          </a:prstGeom>
        </p:spPr>
      </p:pic>
    </p:spTree>
    <p:extLst>
      <p:ext uri="{BB962C8B-B14F-4D97-AF65-F5344CB8AC3E}">
        <p14:creationId xmlns:p14="http://schemas.microsoft.com/office/powerpoint/2010/main" val="41946397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a:prstGeom prst="rect">
            <a:avLst/>
          </a:prstGeom>
        </p:spPr>
        <p:txBody>
          <a:bodyPr/>
          <a:lstStyle/>
          <a:p>
            <a:pPr lvl="0"/>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a:prstGeom prst="rect">
            <a:avLst/>
          </a:prstGeom>
        </p:spPr>
        <p:txBody>
          <a:bodyPr/>
          <a:lstStyle/>
          <a:p>
            <a:pPr lvl="0"/>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7" name="Picture 6" descr="A picture containing drawing, plate&#10;&#10;Description automatically generated">
            <a:extLst>
              <a:ext uri="{FF2B5EF4-FFF2-40B4-BE49-F238E27FC236}">
                <a16:creationId xmlns:a16="http://schemas.microsoft.com/office/drawing/2014/main" id="{40A9E569-9516-4C5F-B01D-3352106211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Tree>
    <p:extLst>
      <p:ext uri="{BB962C8B-B14F-4D97-AF65-F5344CB8AC3E}">
        <p14:creationId xmlns:p14="http://schemas.microsoft.com/office/powerpoint/2010/main" val="4751129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a:prstGeom prst="rect">
            <a:avLst/>
          </a:prstGeom>
        </p:spPr>
        <p:txBody>
          <a:bodyPr/>
          <a:lstStyle/>
          <a:p>
            <a:pPr lvl="0"/>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a:prstGeom prst="rect">
            <a:avLst/>
          </a:prstGeom>
        </p:spPr>
        <p:txBody>
          <a:bodyPr/>
          <a:lstStyle/>
          <a:p>
            <a:pPr lvl="0"/>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rgbClr val="5A5959"/>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rgbClr val="5A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8" name="Picture 7" descr="A picture containing plate, drawing&#10;&#10;Description automatically generated">
            <a:extLst>
              <a:ext uri="{FF2B5EF4-FFF2-40B4-BE49-F238E27FC236}">
                <a16:creationId xmlns:a16="http://schemas.microsoft.com/office/drawing/2014/main" id="{31FCFE34-90A2-400B-9FAF-93A41698E6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Tree>
    <p:extLst>
      <p:ext uri="{BB962C8B-B14F-4D97-AF65-F5344CB8AC3E}">
        <p14:creationId xmlns:p14="http://schemas.microsoft.com/office/powerpoint/2010/main" val="2495051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6432431" y="2208409"/>
            <a:ext cx="5291137" cy="3919537"/>
          </a:xfrm>
          <a:prstGeom prst="rect">
            <a:avLst/>
          </a:prstGeom>
        </p:spPr>
        <p:txBody>
          <a:bodyPr/>
          <a:lstStyle/>
          <a:p>
            <a:pPr lvl="0"/>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a:xfrm>
            <a:off x="6432430" y="696601"/>
            <a:ext cx="5291328" cy="755904"/>
          </a:xfrm>
        </p:spPr>
        <p:txBody>
          <a:bodyPr/>
          <a:lstStyle>
            <a:lvl1pPr>
              <a:defRPr>
                <a:solidFill>
                  <a:srgbClr val="5A5959"/>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6432430" y="1452505"/>
            <a:ext cx="5291138" cy="595458"/>
          </a:xfrm>
          <a:prstGeom prst="rect">
            <a:avLst/>
          </a:prstGeom>
        </p:spPr>
        <p:txBody>
          <a:bodyPr anchor="t" anchorCtr="0"/>
          <a:lstStyle>
            <a:lvl1pPr marL="0" indent="0">
              <a:buNone/>
              <a:defRPr sz="3200" b="0">
                <a:solidFill>
                  <a:srgbClr val="5A595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8" name="Picture 7" descr="A picture containing plate, drawing&#10;&#10;Description automatically generated">
            <a:extLst>
              <a:ext uri="{FF2B5EF4-FFF2-40B4-BE49-F238E27FC236}">
                <a16:creationId xmlns:a16="http://schemas.microsoft.com/office/drawing/2014/main" id="{31FCFE34-90A2-400B-9FAF-93A41698E6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pic>
        <p:nvPicPr>
          <p:cNvPr id="5" name="Picture 4" descr="A picture containing person, indoor, table, paper&#10;&#10;Description automatically generated">
            <a:extLst>
              <a:ext uri="{FF2B5EF4-FFF2-40B4-BE49-F238E27FC236}">
                <a16:creationId xmlns:a16="http://schemas.microsoft.com/office/drawing/2014/main" id="{22252EB4-27BB-4AA3-BACE-6CD51B269619}"/>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30172" t="-92" r="12769" b="92"/>
          <a:stretch/>
        </p:blipFill>
        <p:spPr>
          <a:xfrm>
            <a:off x="0" y="6278"/>
            <a:ext cx="6095810" cy="6851722"/>
          </a:xfrm>
          <a:prstGeom prst="rect">
            <a:avLst/>
          </a:prstGeom>
        </p:spPr>
      </p:pic>
    </p:spTree>
    <p:extLst>
      <p:ext uri="{BB962C8B-B14F-4D97-AF65-F5344CB8AC3E}">
        <p14:creationId xmlns:p14="http://schemas.microsoft.com/office/powerpoint/2010/main" val="1608889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plate, drawing&#10;&#10;Description automatically generated">
            <a:extLst>
              <a:ext uri="{FF2B5EF4-FFF2-40B4-BE49-F238E27FC236}">
                <a16:creationId xmlns:a16="http://schemas.microsoft.com/office/drawing/2014/main" id="{7A9139F5-423B-4052-9B88-7BF4947429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05753" y="0"/>
            <a:ext cx="2836800" cy="1418401"/>
          </a:xfrm>
          <a:prstGeom prst="rect">
            <a:avLst/>
          </a:prstGeom>
        </p:spPr>
      </p:pic>
      <p:sp>
        <p:nvSpPr>
          <p:cNvPr id="10" name="Text Placeholder 2">
            <a:extLst>
              <a:ext uri="{FF2B5EF4-FFF2-40B4-BE49-F238E27FC236}">
                <a16:creationId xmlns:a16="http://schemas.microsoft.com/office/drawing/2014/main" id="{39D43ED4-5CC4-4C8E-9107-50683FC6792D}"/>
              </a:ext>
            </a:extLst>
          </p:cNvPr>
          <p:cNvSpPr>
            <a:spLocks noGrp="1"/>
          </p:cNvSpPr>
          <p:nvPr>
            <p:ph type="body" sz="quarter" idx="10"/>
          </p:nvPr>
        </p:nvSpPr>
        <p:spPr>
          <a:xfrm>
            <a:off x="388128" y="395963"/>
            <a:ext cx="8126413" cy="2182812"/>
          </a:xfrm>
        </p:spPr>
        <p:txBody>
          <a:bodyPr/>
          <a:lstStyle>
            <a:lvl1pPr>
              <a:defRPr>
                <a:solidFill>
                  <a:schemeClr val="bg1"/>
                </a:solidFill>
              </a:defRPr>
            </a:lvl1pPr>
            <a:lvl2pPr>
              <a:defRPr>
                <a:solidFill>
                  <a:schemeClr val="bg1"/>
                </a:solidFill>
              </a:defRPr>
            </a:lvl2pPr>
            <a:lvl3pPr marL="0" indent="0">
              <a:buNone/>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091185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9DEA16-0A95-4108-9D20-2CA45E916D8C}"/>
              </a:ext>
            </a:extLst>
          </p:cNvPr>
          <p:cNvSpPr>
            <a:spLocks noGrp="1"/>
          </p:cNvSpPr>
          <p:nvPr>
            <p:ph sz="half" idx="1"/>
          </p:nvPr>
        </p:nvSpPr>
        <p:spPr>
          <a:xfrm>
            <a:off x="803275" y="1957388"/>
            <a:ext cx="6510338" cy="3919537"/>
          </a:xfrm>
          <a:prstGeom prst="rect">
            <a:avLst/>
          </a:prstGeom>
        </p:spPr>
        <p:txBody>
          <a:bodyPr/>
          <a:lstStyle/>
          <a:p>
            <a:pPr lvl="0"/>
            <a:endParaRPr lang="en-GB" dirty="0"/>
          </a:p>
        </p:txBody>
      </p:sp>
      <p:sp>
        <p:nvSpPr>
          <p:cNvPr id="4" name="Content Placeholder 3">
            <a:extLst>
              <a:ext uri="{FF2B5EF4-FFF2-40B4-BE49-F238E27FC236}">
                <a16:creationId xmlns:a16="http://schemas.microsoft.com/office/drawing/2014/main" id="{FBD592C0-76DD-4D04-9264-30C9FD8684FB}"/>
              </a:ext>
            </a:extLst>
          </p:cNvPr>
          <p:cNvSpPr>
            <a:spLocks noGrp="1"/>
          </p:cNvSpPr>
          <p:nvPr>
            <p:ph sz="half" idx="2"/>
          </p:nvPr>
        </p:nvSpPr>
        <p:spPr>
          <a:xfrm>
            <a:off x="7923212" y="1957388"/>
            <a:ext cx="3463925" cy="3919537"/>
          </a:xfrm>
          <a:prstGeom prst="rect">
            <a:avLst/>
          </a:prstGeom>
        </p:spPr>
        <p:txBody>
          <a:bodyPr/>
          <a:lstStyle/>
          <a:p>
            <a:pPr lvl="0"/>
            <a:endParaRPr lang="en-GB" dirty="0"/>
          </a:p>
        </p:txBody>
      </p:sp>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8" name="Picture 7" descr="A picture containing drawing, plate&#10;&#10;Description automatically generated">
            <a:extLst>
              <a:ext uri="{FF2B5EF4-FFF2-40B4-BE49-F238E27FC236}">
                <a16:creationId xmlns:a16="http://schemas.microsoft.com/office/drawing/2014/main" id="{9E61B1B8-B6D2-492E-9496-EF6183138FE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Tree>
    <p:extLst>
      <p:ext uri="{BB962C8B-B14F-4D97-AF65-F5344CB8AC3E}">
        <p14:creationId xmlns:p14="http://schemas.microsoft.com/office/powerpoint/2010/main" val="14122041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 grey - lap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prstGeom prst="rect">
            <a:avLst/>
          </a:prstGeom>
          <a:noFill/>
        </p:spPr>
        <p:txBody>
          <a:bodyPr/>
          <a:lstStyle/>
          <a:p>
            <a:endParaRPr lang="en-GB" dirty="0"/>
          </a:p>
        </p:txBody>
      </p:sp>
      <p:sp>
        <p:nvSpPr>
          <p:cNvPr id="16" name="Title 15">
            <a:extLst>
              <a:ext uri="{FF2B5EF4-FFF2-40B4-BE49-F238E27FC236}">
                <a16:creationId xmlns:a16="http://schemas.microsoft.com/office/drawing/2014/main" id="{12DD1A4E-29AB-446B-9992-74FBFE62AF0E}"/>
              </a:ext>
            </a:extLst>
          </p:cNvPr>
          <p:cNvSpPr>
            <a:spLocks noGrp="1"/>
          </p:cNvSpPr>
          <p:nvPr>
            <p:ph type="title" hasCustomPrompt="1"/>
          </p:nvPr>
        </p:nvSpPr>
        <p:spPr>
          <a:xfrm>
            <a:off x="807269" y="239083"/>
            <a:ext cx="10580059" cy="755904"/>
          </a:xfrm>
        </p:spPr>
        <p:txBody>
          <a:bodyPr/>
          <a:lstStyle>
            <a:lvl1pPr>
              <a:defRPr>
                <a:solidFill>
                  <a:srgbClr val="5A5959"/>
                </a:solidFill>
              </a:defRPr>
            </a:lvl1pPr>
          </a:lstStyle>
          <a:p>
            <a:r>
              <a:rPr lang="en-US" dirty="0"/>
              <a:t>Title text</a:t>
            </a:r>
            <a:endParaRPr lang="en-GB" dirty="0"/>
          </a:p>
        </p:txBody>
      </p:sp>
      <p:pic>
        <p:nvPicPr>
          <p:cNvPr id="7" name="Picture 6" descr="A picture containing plate, drawing&#10;&#10;Description automatically generated">
            <a:extLst>
              <a:ext uri="{FF2B5EF4-FFF2-40B4-BE49-F238E27FC236}">
                <a16:creationId xmlns:a16="http://schemas.microsoft.com/office/drawing/2014/main" id="{D35C284A-C2F7-4895-B508-77DE52A1A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569487E7-56EE-4E88-9294-0EFD66CDA669}"/>
              </a:ext>
            </a:extLst>
          </p:cNvPr>
          <p:cNvSpPr>
            <a:spLocks noGrp="1"/>
          </p:cNvSpPr>
          <p:nvPr>
            <p:ph sz="quarter" idx="17"/>
          </p:nvPr>
        </p:nvSpPr>
        <p:spPr>
          <a:xfrm>
            <a:off x="808038" y="1258888"/>
            <a:ext cx="4306887" cy="5064125"/>
          </a:xfrm>
        </p:spPr>
        <p:txBody>
          <a:bodyPr/>
          <a:lstStyle>
            <a:lvl1pPr>
              <a:defRPr>
                <a:solidFill>
                  <a:srgbClr val="5A5959"/>
                </a:solidFill>
              </a:defRPr>
            </a:lvl1pPr>
            <a:lvl2pPr>
              <a:defRPr>
                <a:solidFill>
                  <a:srgbClr val="5A5959"/>
                </a:solidFill>
              </a:defRPr>
            </a:lvl2pPr>
            <a:lvl3pPr>
              <a:defRPr>
                <a:solidFill>
                  <a:srgbClr val="5A5959"/>
                </a:solidFill>
              </a:defRPr>
            </a:lvl3pPr>
            <a:lvl4pPr>
              <a:defRPr>
                <a:solidFill>
                  <a:srgbClr val="5A5959"/>
                </a:solidFill>
              </a:defRPr>
            </a:lvl4pPr>
            <a:lvl5pPr>
              <a:defRPr>
                <a:solidFill>
                  <a:srgbClr val="5A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464193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 grey - lap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6096000" y="1957386"/>
            <a:ext cx="5490000" cy="3427200"/>
          </a:xfrm>
          <a:prstGeom prst="rect">
            <a:avLst/>
          </a:prstGeom>
          <a:noFill/>
        </p:spPr>
        <p:txBody>
          <a:bodyPr/>
          <a:lstStyle/>
          <a:p>
            <a:endParaRPr lang="en-GB" dirty="0"/>
          </a:p>
        </p:txBody>
      </p:sp>
      <p:sp>
        <p:nvSpPr>
          <p:cNvPr id="16" name="Title 15">
            <a:extLst>
              <a:ext uri="{FF2B5EF4-FFF2-40B4-BE49-F238E27FC236}">
                <a16:creationId xmlns:a16="http://schemas.microsoft.com/office/drawing/2014/main" id="{12DD1A4E-29AB-446B-9992-74FBFE62AF0E}"/>
              </a:ext>
            </a:extLst>
          </p:cNvPr>
          <p:cNvSpPr>
            <a:spLocks noGrp="1"/>
          </p:cNvSpPr>
          <p:nvPr>
            <p:ph type="title" hasCustomPrompt="1"/>
          </p:nvPr>
        </p:nvSpPr>
        <p:spPr>
          <a:xfrm>
            <a:off x="807269" y="239083"/>
            <a:ext cx="10580059" cy="755904"/>
          </a:xfrm>
        </p:spPr>
        <p:txBody>
          <a:bodyPr/>
          <a:lstStyle>
            <a:lvl1pPr>
              <a:defRPr>
                <a:solidFill>
                  <a:srgbClr val="5A5959"/>
                </a:solidFill>
              </a:defRPr>
            </a:lvl1pPr>
          </a:lstStyle>
          <a:p>
            <a:r>
              <a:rPr lang="en-US" dirty="0"/>
              <a:t>Title text</a:t>
            </a:r>
            <a:endParaRPr lang="en-GB" dirty="0"/>
          </a:p>
        </p:txBody>
      </p:sp>
      <p:pic>
        <p:nvPicPr>
          <p:cNvPr id="7" name="Picture 6" descr="A picture containing plate, drawing&#10;&#10;Description automatically generated">
            <a:extLst>
              <a:ext uri="{FF2B5EF4-FFF2-40B4-BE49-F238E27FC236}">
                <a16:creationId xmlns:a16="http://schemas.microsoft.com/office/drawing/2014/main" id="{D35C284A-C2F7-4895-B508-77DE52A1A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569487E7-56EE-4E88-9294-0EFD66CDA669}"/>
              </a:ext>
            </a:extLst>
          </p:cNvPr>
          <p:cNvSpPr>
            <a:spLocks noGrp="1"/>
          </p:cNvSpPr>
          <p:nvPr>
            <p:ph sz="quarter" idx="17"/>
          </p:nvPr>
        </p:nvSpPr>
        <p:spPr>
          <a:xfrm>
            <a:off x="808038" y="1258888"/>
            <a:ext cx="4306887" cy="5064125"/>
          </a:xfrm>
        </p:spPr>
        <p:txBody>
          <a:bodyPr/>
          <a:lstStyle>
            <a:lvl1pPr>
              <a:defRPr>
                <a:solidFill>
                  <a:srgbClr val="5A5959"/>
                </a:solidFill>
              </a:defRPr>
            </a:lvl1pPr>
            <a:lvl2pPr>
              <a:defRPr>
                <a:solidFill>
                  <a:srgbClr val="5A5959"/>
                </a:solidFill>
              </a:defRPr>
            </a:lvl2pPr>
            <a:lvl3pPr>
              <a:defRPr>
                <a:solidFill>
                  <a:srgbClr val="5A5959"/>
                </a:solidFill>
              </a:defRPr>
            </a:lvl3pPr>
            <a:lvl4pPr>
              <a:defRPr>
                <a:solidFill>
                  <a:srgbClr val="5A5959"/>
                </a:solidFill>
              </a:defRPr>
            </a:lvl4pPr>
            <a:lvl5pPr>
              <a:defRPr>
                <a:solidFill>
                  <a:srgbClr val="5A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596109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 grey - lap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75EB2D3-936C-47A7-985A-6F4F204F34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7146"/>
          <a:stretch/>
        </p:blipFill>
        <p:spPr>
          <a:xfrm>
            <a:off x="-174861" y="1594442"/>
            <a:ext cx="7380793" cy="4922422"/>
          </a:xfrm>
          <a:prstGeom prst="rect">
            <a:avLst/>
          </a:prstGeom>
          <a:effectLst/>
        </p:spPr>
      </p:pic>
      <p:sp>
        <p:nvSpPr>
          <p:cNvPr id="12" name="Picture Placeholder 11">
            <a:extLst>
              <a:ext uri="{FF2B5EF4-FFF2-40B4-BE49-F238E27FC236}">
                <a16:creationId xmlns:a16="http://schemas.microsoft.com/office/drawing/2014/main" id="{BAD6797B-3120-4F37-8882-711E08BEF6A9}"/>
              </a:ext>
            </a:extLst>
          </p:cNvPr>
          <p:cNvSpPr>
            <a:spLocks noGrp="1"/>
          </p:cNvSpPr>
          <p:nvPr>
            <p:ph type="pic" sz="quarter" idx="16"/>
          </p:nvPr>
        </p:nvSpPr>
        <p:spPr>
          <a:xfrm>
            <a:off x="1109932" y="1957386"/>
            <a:ext cx="5490000" cy="3427200"/>
          </a:xfrm>
          <a:prstGeom prst="rect">
            <a:avLst/>
          </a:prstGeom>
          <a:noFill/>
        </p:spPr>
        <p:txBody>
          <a:bodyPr/>
          <a:lstStyle/>
          <a:p>
            <a:endParaRPr lang="en-GB" dirty="0"/>
          </a:p>
        </p:txBody>
      </p:sp>
      <p:sp>
        <p:nvSpPr>
          <p:cNvPr id="16" name="Title 15">
            <a:extLst>
              <a:ext uri="{FF2B5EF4-FFF2-40B4-BE49-F238E27FC236}">
                <a16:creationId xmlns:a16="http://schemas.microsoft.com/office/drawing/2014/main" id="{12DD1A4E-29AB-446B-9992-74FBFE62AF0E}"/>
              </a:ext>
            </a:extLst>
          </p:cNvPr>
          <p:cNvSpPr>
            <a:spLocks noGrp="1"/>
          </p:cNvSpPr>
          <p:nvPr>
            <p:ph type="title" hasCustomPrompt="1"/>
          </p:nvPr>
        </p:nvSpPr>
        <p:spPr>
          <a:xfrm>
            <a:off x="807269" y="239083"/>
            <a:ext cx="10580059" cy="755904"/>
          </a:xfrm>
        </p:spPr>
        <p:txBody>
          <a:bodyPr/>
          <a:lstStyle>
            <a:lvl1pPr>
              <a:defRPr>
                <a:solidFill>
                  <a:srgbClr val="5A5959"/>
                </a:solidFill>
              </a:defRPr>
            </a:lvl1pPr>
          </a:lstStyle>
          <a:p>
            <a:r>
              <a:rPr lang="en-US" dirty="0"/>
              <a:t>Title text</a:t>
            </a:r>
            <a:endParaRPr lang="en-GB" dirty="0"/>
          </a:p>
        </p:txBody>
      </p:sp>
      <p:pic>
        <p:nvPicPr>
          <p:cNvPr id="7" name="Picture 6" descr="A picture containing plate, drawing&#10;&#10;Description automatically generated">
            <a:extLst>
              <a:ext uri="{FF2B5EF4-FFF2-40B4-BE49-F238E27FC236}">
                <a16:creationId xmlns:a16="http://schemas.microsoft.com/office/drawing/2014/main" id="{D35C284A-C2F7-4895-B508-77DE52A1AA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569487E7-56EE-4E88-9294-0EFD66CDA669}"/>
              </a:ext>
            </a:extLst>
          </p:cNvPr>
          <p:cNvSpPr>
            <a:spLocks noGrp="1"/>
          </p:cNvSpPr>
          <p:nvPr>
            <p:ph sz="quarter" idx="17"/>
          </p:nvPr>
        </p:nvSpPr>
        <p:spPr>
          <a:xfrm>
            <a:off x="7398619" y="1138923"/>
            <a:ext cx="4306887" cy="5064125"/>
          </a:xfrm>
        </p:spPr>
        <p:txBody>
          <a:bodyPr/>
          <a:lstStyle>
            <a:lvl1pPr>
              <a:defRPr>
                <a:solidFill>
                  <a:srgbClr val="5A5959"/>
                </a:solidFill>
              </a:defRPr>
            </a:lvl1pPr>
            <a:lvl2pPr>
              <a:defRPr>
                <a:solidFill>
                  <a:srgbClr val="5A5959"/>
                </a:solidFill>
              </a:defRPr>
            </a:lvl2pPr>
            <a:lvl3pPr>
              <a:defRPr>
                <a:solidFill>
                  <a:srgbClr val="5A5959"/>
                </a:solidFill>
              </a:defRPr>
            </a:lvl3pPr>
            <a:lvl4pPr>
              <a:defRPr>
                <a:solidFill>
                  <a:srgbClr val="5A5959"/>
                </a:solidFill>
              </a:defRPr>
            </a:lvl4pPr>
            <a:lvl5pPr>
              <a:defRPr>
                <a:solidFill>
                  <a:srgbClr val="5A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6012132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 blue - laptop (mock 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2DD1A4E-29AB-446B-9992-74FBFE62AF0E}"/>
              </a:ext>
            </a:extLst>
          </p:cNvPr>
          <p:cNvSpPr>
            <a:spLocks noGrp="1"/>
          </p:cNvSpPr>
          <p:nvPr>
            <p:ph type="title" hasCustomPrompt="1"/>
          </p:nvPr>
        </p:nvSpPr>
        <p:spPr>
          <a:xfrm>
            <a:off x="807269" y="239083"/>
            <a:ext cx="10580059" cy="755904"/>
          </a:xfrm>
        </p:spPr>
        <p:txBody>
          <a:bodyPr/>
          <a:lstStyle>
            <a:lvl1pPr>
              <a:defRPr>
                <a:solidFill>
                  <a:schemeClr val="tx1"/>
                </a:solidFill>
              </a:defRPr>
            </a:lvl1pPr>
          </a:lstStyle>
          <a:p>
            <a:r>
              <a:rPr lang="en-US" dirty="0"/>
              <a:t>Title text</a:t>
            </a:r>
            <a:endParaRPr lang="en-GB" dirty="0"/>
          </a:p>
        </p:txBody>
      </p:sp>
      <p:pic>
        <p:nvPicPr>
          <p:cNvPr id="3" name="Picture 2" descr="A screenshot of a computer screen&#10;&#10;Description automatically generated">
            <a:extLst>
              <a:ext uri="{FF2B5EF4-FFF2-40B4-BE49-F238E27FC236}">
                <a16:creationId xmlns:a16="http://schemas.microsoft.com/office/drawing/2014/main" id="{7EDA74CB-9D61-4236-BF3C-28987A80C8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13012" y="1649895"/>
            <a:ext cx="7608707" cy="5168348"/>
          </a:xfrm>
          <a:prstGeom prst="rect">
            <a:avLst/>
          </a:prstGeom>
        </p:spPr>
      </p:pic>
      <p:pic>
        <p:nvPicPr>
          <p:cNvPr id="7" name="Picture 6" descr="A picture containing drawing, plate&#10;&#10;Description automatically generated">
            <a:extLst>
              <a:ext uri="{FF2B5EF4-FFF2-40B4-BE49-F238E27FC236}">
                <a16:creationId xmlns:a16="http://schemas.microsoft.com/office/drawing/2014/main" id="{1EB22A1A-DB62-4593-87EE-3E48A0D52D8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
        <p:nvSpPr>
          <p:cNvPr id="4" name="Content Placeholder 3">
            <a:extLst>
              <a:ext uri="{FF2B5EF4-FFF2-40B4-BE49-F238E27FC236}">
                <a16:creationId xmlns:a16="http://schemas.microsoft.com/office/drawing/2014/main" id="{82DF5652-6DF0-4987-9AA0-9ED487631004}"/>
              </a:ext>
            </a:extLst>
          </p:cNvPr>
          <p:cNvSpPr>
            <a:spLocks noGrp="1"/>
          </p:cNvSpPr>
          <p:nvPr>
            <p:ph sz="quarter" idx="10"/>
          </p:nvPr>
        </p:nvSpPr>
        <p:spPr>
          <a:xfrm>
            <a:off x="808038" y="1276350"/>
            <a:ext cx="4246562" cy="50387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838092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 Content and i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0A5685-ADC9-4197-AAEB-665323328B34}"/>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picture containing electronics&#10;&#10;Description automatically generated">
            <a:extLst>
              <a:ext uri="{FF2B5EF4-FFF2-40B4-BE49-F238E27FC236}">
                <a16:creationId xmlns:a16="http://schemas.microsoft.com/office/drawing/2014/main" id="{BBFE4450-7F64-45EF-B376-4CE1604EFE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65465" y="636608"/>
            <a:ext cx="3700984" cy="5584784"/>
          </a:xfrm>
          <a:prstGeom prst="rect">
            <a:avLst/>
          </a:prstGeom>
        </p:spPr>
      </p:pic>
      <p:sp>
        <p:nvSpPr>
          <p:cNvPr id="14" name="Title 5">
            <a:extLst>
              <a:ext uri="{FF2B5EF4-FFF2-40B4-BE49-F238E27FC236}">
                <a16:creationId xmlns:a16="http://schemas.microsoft.com/office/drawing/2014/main" id="{2E1570A4-A6E1-40A5-A54D-785D5EA5C32E}"/>
              </a:ext>
            </a:extLst>
          </p:cNvPr>
          <p:cNvSpPr>
            <a:spLocks noGrp="1"/>
          </p:cNvSpPr>
          <p:nvPr>
            <p:ph type="title" hasCustomPrompt="1"/>
          </p:nvPr>
        </p:nvSpPr>
        <p:spPr>
          <a:xfrm>
            <a:off x="807270" y="239083"/>
            <a:ext cx="4677543" cy="755904"/>
          </a:xfrm>
        </p:spPr>
        <p:txBody>
          <a:bodyPr/>
          <a:lstStyle>
            <a:lvl1pPr>
              <a:defRPr/>
            </a:lvl1pPr>
          </a:lstStyle>
          <a:p>
            <a:r>
              <a:rPr lang="en-US" dirty="0"/>
              <a:t>Click to edit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4677545"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9" name="Picture Placeholder 11">
            <a:extLst>
              <a:ext uri="{FF2B5EF4-FFF2-40B4-BE49-F238E27FC236}">
                <a16:creationId xmlns:a16="http://schemas.microsoft.com/office/drawing/2014/main" id="{B87D5B7D-3A59-4F6D-9FD4-2104571D29CB}"/>
              </a:ext>
            </a:extLst>
          </p:cNvPr>
          <p:cNvSpPr>
            <a:spLocks noGrp="1"/>
          </p:cNvSpPr>
          <p:nvPr>
            <p:ph type="pic" sz="quarter" idx="16"/>
          </p:nvPr>
        </p:nvSpPr>
        <p:spPr>
          <a:xfrm>
            <a:off x="7470433" y="1234388"/>
            <a:ext cx="3294000" cy="4390908"/>
          </a:xfrm>
          <a:prstGeom prst="rect">
            <a:avLst/>
          </a:prstGeom>
          <a:solidFill>
            <a:schemeClr val="bg1"/>
          </a:solidFill>
        </p:spPr>
        <p:txBody>
          <a:bodyPr/>
          <a:lstStyle/>
          <a:p>
            <a:endParaRPr lang="en-GB" dirty="0"/>
          </a:p>
        </p:txBody>
      </p:sp>
      <p:pic>
        <p:nvPicPr>
          <p:cNvPr id="15" name="Picture 14" descr="A picture containing drawing, plate&#10;&#10;Description automatically generated">
            <a:extLst>
              <a:ext uri="{FF2B5EF4-FFF2-40B4-BE49-F238E27FC236}">
                <a16:creationId xmlns:a16="http://schemas.microsoft.com/office/drawing/2014/main" id="{DDE831E9-33BC-471A-8724-2236A7D454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301647"/>
            <a:ext cx="1080000" cy="324001"/>
          </a:xfrm>
          <a:prstGeom prst="rect">
            <a:avLst/>
          </a:prstGeom>
        </p:spPr>
      </p:pic>
      <p:sp>
        <p:nvSpPr>
          <p:cNvPr id="3" name="Content Placeholder 2">
            <a:extLst>
              <a:ext uri="{FF2B5EF4-FFF2-40B4-BE49-F238E27FC236}">
                <a16:creationId xmlns:a16="http://schemas.microsoft.com/office/drawing/2014/main" id="{32399225-1BAE-47C0-9EB5-646ED2D5F372}"/>
              </a:ext>
            </a:extLst>
          </p:cNvPr>
          <p:cNvSpPr>
            <a:spLocks noGrp="1"/>
          </p:cNvSpPr>
          <p:nvPr>
            <p:ph sz="quarter" idx="17"/>
          </p:nvPr>
        </p:nvSpPr>
        <p:spPr>
          <a:xfrm>
            <a:off x="808038" y="1828800"/>
            <a:ext cx="4676775" cy="469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09329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ub Content and i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0A5685-ADC9-4197-AAEB-665323328B34}"/>
              </a:ext>
            </a:extLst>
          </p:cNvPr>
          <p:cNvSpPr/>
          <p:nvPr userDrawn="1"/>
        </p:nvSpPr>
        <p:spPr>
          <a:xfrm>
            <a:off x="6096000" y="0"/>
            <a:ext cx="6096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tle 5">
            <a:extLst>
              <a:ext uri="{FF2B5EF4-FFF2-40B4-BE49-F238E27FC236}">
                <a16:creationId xmlns:a16="http://schemas.microsoft.com/office/drawing/2014/main" id="{2E1570A4-A6E1-40A5-A54D-785D5EA5C32E}"/>
              </a:ext>
            </a:extLst>
          </p:cNvPr>
          <p:cNvSpPr>
            <a:spLocks noGrp="1"/>
          </p:cNvSpPr>
          <p:nvPr>
            <p:ph type="title" hasCustomPrompt="1"/>
          </p:nvPr>
        </p:nvSpPr>
        <p:spPr>
          <a:xfrm>
            <a:off x="807270" y="239083"/>
            <a:ext cx="4677543" cy="755904"/>
          </a:xfrm>
        </p:spPr>
        <p:txBody>
          <a:bodyPr/>
          <a:lstStyle>
            <a:lvl1pPr>
              <a:defRPr/>
            </a:lvl1pPr>
          </a:lstStyle>
          <a:p>
            <a:r>
              <a:rPr lang="en-US" dirty="0"/>
              <a:t>Click to edit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4677545"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15" name="Picture 14" descr="A picture containing drawing, plate&#10;&#10;Description automatically generated">
            <a:extLst>
              <a:ext uri="{FF2B5EF4-FFF2-40B4-BE49-F238E27FC236}">
                <a16:creationId xmlns:a16="http://schemas.microsoft.com/office/drawing/2014/main" id="{DDE831E9-33BC-471A-8724-2236A7D454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7938" y="6301647"/>
            <a:ext cx="1080000" cy="324001"/>
          </a:xfrm>
          <a:prstGeom prst="rect">
            <a:avLst/>
          </a:prstGeom>
        </p:spPr>
      </p:pic>
      <p:sp>
        <p:nvSpPr>
          <p:cNvPr id="3" name="Content Placeholder 2">
            <a:extLst>
              <a:ext uri="{FF2B5EF4-FFF2-40B4-BE49-F238E27FC236}">
                <a16:creationId xmlns:a16="http://schemas.microsoft.com/office/drawing/2014/main" id="{32399225-1BAE-47C0-9EB5-646ED2D5F372}"/>
              </a:ext>
            </a:extLst>
          </p:cNvPr>
          <p:cNvSpPr>
            <a:spLocks noGrp="1"/>
          </p:cNvSpPr>
          <p:nvPr>
            <p:ph sz="quarter" idx="17"/>
          </p:nvPr>
        </p:nvSpPr>
        <p:spPr>
          <a:xfrm>
            <a:off x="808038" y="1828800"/>
            <a:ext cx="4676775" cy="469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460058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Sub Content and i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0A5685-ADC9-4197-AAEB-665323328B34}"/>
              </a:ext>
            </a:extLst>
          </p:cNvPr>
          <p:cNvSpPr/>
          <p:nvPr userDrawn="1"/>
        </p:nvSpPr>
        <p:spPr>
          <a:xfrm>
            <a:off x="6096000" y="0"/>
            <a:ext cx="6096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tle 5">
            <a:extLst>
              <a:ext uri="{FF2B5EF4-FFF2-40B4-BE49-F238E27FC236}">
                <a16:creationId xmlns:a16="http://schemas.microsoft.com/office/drawing/2014/main" id="{2E1570A4-A6E1-40A5-A54D-785D5EA5C32E}"/>
              </a:ext>
            </a:extLst>
          </p:cNvPr>
          <p:cNvSpPr>
            <a:spLocks noGrp="1"/>
          </p:cNvSpPr>
          <p:nvPr>
            <p:ph type="title" hasCustomPrompt="1"/>
          </p:nvPr>
        </p:nvSpPr>
        <p:spPr>
          <a:xfrm>
            <a:off x="807270" y="239083"/>
            <a:ext cx="4677543" cy="755904"/>
          </a:xfrm>
        </p:spPr>
        <p:txBody>
          <a:bodyPr/>
          <a:lstStyle>
            <a:lvl1pPr>
              <a:defRPr/>
            </a:lvl1pPr>
          </a:lstStyle>
          <a:p>
            <a:r>
              <a:rPr lang="en-US" dirty="0"/>
              <a:t>Click to edit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13408"/>
            <a:ext cx="4677545"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4" name="Picture 3" descr="A person using a computer sitting on top of a table&#10;&#10;Description automatically generated">
            <a:extLst>
              <a:ext uri="{FF2B5EF4-FFF2-40B4-BE49-F238E27FC236}">
                <a16:creationId xmlns:a16="http://schemas.microsoft.com/office/drawing/2014/main" id="{14A92C7A-092F-4768-B0AB-F9466E0ACE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29" r="34262"/>
          <a:stretch/>
        </p:blipFill>
        <p:spPr>
          <a:xfrm>
            <a:off x="6095999" y="1"/>
            <a:ext cx="6096001" cy="6857999"/>
          </a:xfrm>
          <a:prstGeom prst="rect">
            <a:avLst/>
          </a:prstGeom>
        </p:spPr>
      </p:pic>
      <p:pic>
        <p:nvPicPr>
          <p:cNvPr id="15" name="Picture 14" descr="A picture containing drawing, plate&#10;&#10;Description automatically generated">
            <a:extLst>
              <a:ext uri="{FF2B5EF4-FFF2-40B4-BE49-F238E27FC236}">
                <a16:creationId xmlns:a16="http://schemas.microsoft.com/office/drawing/2014/main" id="{DDE831E9-33BC-471A-8724-2236A7D454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301647"/>
            <a:ext cx="1080000" cy="324001"/>
          </a:xfrm>
          <a:prstGeom prst="rect">
            <a:avLst/>
          </a:prstGeom>
        </p:spPr>
      </p:pic>
      <p:sp>
        <p:nvSpPr>
          <p:cNvPr id="3" name="Content Placeholder 2">
            <a:extLst>
              <a:ext uri="{FF2B5EF4-FFF2-40B4-BE49-F238E27FC236}">
                <a16:creationId xmlns:a16="http://schemas.microsoft.com/office/drawing/2014/main" id="{32399225-1BAE-47C0-9EB5-646ED2D5F372}"/>
              </a:ext>
            </a:extLst>
          </p:cNvPr>
          <p:cNvSpPr>
            <a:spLocks noGrp="1"/>
          </p:cNvSpPr>
          <p:nvPr>
            <p:ph sz="quarter" idx="17"/>
          </p:nvPr>
        </p:nvSpPr>
        <p:spPr>
          <a:xfrm>
            <a:off x="808038" y="1828800"/>
            <a:ext cx="4676775" cy="4692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06767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ub Content and ipa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90A5685-ADC9-4197-AAEB-665323328B34}"/>
              </a:ext>
            </a:extLst>
          </p:cNvPr>
          <p:cNvSpPr/>
          <p:nvPr userDrawn="1"/>
        </p:nvSpPr>
        <p:spPr>
          <a:xfrm>
            <a:off x="0" y="0"/>
            <a:ext cx="6096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itle 5">
            <a:extLst>
              <a:ext uri="{FF2B5EF4-FFF2-40B4-BE49-F238E27FC236}">
                <a16:creationId xmlns:a16="http://schemas.microsoft.com/office/drawing/2014/main" id="{2E1570A4-A6E1-40A5-A54D-785D5EA5C32E}"/>
              </a:ext>
            </a:extLst>
          </p:cNvPr>
          <p:cNvSpPr>
            <a:spLocks noGrp="1"/>
          </p:cNvSpPr>
          <p:nvPr>
            <p:ph type="title" hasCustomPrompt="1"/>
          </p:nvPr>
        </p:nvSpPr>
        <p:spPr>
          <a:xfrm>
            <a:off x="6612847" y="239083"/>
            <a:ext cx="4677543" cy="755904"/>
          </a:xfrm>
        </p:spPr>
        <p:txBody>
          <a:bodyPr/>
          <a:lstStyle>
            <a:lvl1pPr>
              <a:defRPr/>
            </a:lvl1pPr>
          </a:lstStyle>
          <a:p>
            <a:r>
              <a:rPr lang="en-US" dirty="0"/>
              <a:t>Click to edit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6612845" y="994987"/>
            <a:ext cx="4677545"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15" name="Picture 14" descr="A picture containing drawing, plate&#10;&#10;Description automatically generated">
            <a:extLst>
              <a:ext uri="{FF2B5EF4-FFF2-40B4-BE49-F238E27FC236}">
                <a16:creationId xmlns:a16="http://schemas.microsoft.com/office/drawing/2014/main" id="{DDE831E9-33BC-471A-8724-2236A7D454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6851" y="6294916"/>
            <a:ext cx="1080000" cy="324001"/>
          </a:xfrm>
          <a:prstGeom prst="rect">
            <a:avLst/>
          </a:prstGeom>
        </p:spPr>
      </p:pic>
      <p:sp>
        <p:nvSpPr>
          <p:cNvPr id="3" name="Content Placeholder 2">
            <a:extLst>
              <a:ext uri="{FF2B5EF4-FFF2-40B4-BE49-F238E27FC236}">
                <a16:creationId xmlns:a16="http://schemas.microsoft.com/office/drawing/2014/main" id="{32399225-1BAE-47C0-9EB5-646ED2D5F372}"/>
              </a:ext>
            </a:extLst>
          </p:cNvPr>
          <p:cNvSpPr>
            <a:spLocks noGrp="1"/>
          </p:cNvSpPr>
          <p:nvPr>
            <p:ph sz="quarter" idx="17"/>
          </p:nvPr>
        </p:nvSpPr>
        <p:spPr>
          <a:xfrm>
            <a:off x="6613615" y="1926267"/>
            <a:ext cx="4676775" cy="46926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00988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 Content and iphone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7153" y="18049"/>
            <a:ext cx="6528348" cy="6839951"/>
          </a:xfrm>
          <a:prstGeom prst="rect">
            <a:avLst/>
          </a:prstGeom>
        </p:spPr>
      </p:pic>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7396451" cy="755904"/>
          </a:xfrm>
        </p:spPr>
        <p:txBody>
          <a:bodyPr/>
          <a:lstStyle/>
          <a:p>
            <a:r>
              <a:rPr lang="en-US" dirty="0"/>
              <a:t>Click to edit Master title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90230"/>
            <a:ext cx="6506346"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dirty="0"/>
          </a:p>
        </p:txBody>
      </p:sp>
      <p:pic>
        <p:nvPicPr>
          <p:cNvPr id="12" name="Picture 11" descr="A picture containing plate, drawing&#10;&#10;Description automatically generated">
            <a:extLst>
              <a:ext uri="{FF2B5EF4-FFF2-40B4-BE49-F238E27FC236}">
                <a16:creationId xmlns:a16="http://schemas.microsoft.com/office/drawing/2014/main" id="{16FB898F-E6C5-4F4D-93D0-F912439E85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A7405479-4A8A-4484-9EEE-E463483B13E2}"/>
              </a:ext>
            </a:extLst>
          </p:cNvPr>
          <p:cNvSpPr>
            <a:spLocks noGrp="1"/>
          </p:cNvSpPr>
          <p:nvPr>
            <p:ph sz="quarter" idx="17"/>
          </p:nvPr>
        </p:nvSpPr>
        <p:spPr>
          <a:xfrm>
            <a:off x="808038" y="2001838"/>
            <a:ext cx="5997575" cy="43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7247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drawing, plate&#10;&#10;Description automatically generated">
            <a:extLst>
              <a:ext uri="{FF2B5EF4-FFF2-40B4-BE49-F238E27FC236}">
                <a16:creationId xmlns:a16="http://schemas.microsoft.com/office/drawing/2014/main" id="{6882CF69-0A96-4877-924F-98CD449E51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0162" y="2805679"/>
            <a:ext cx="2843999" cy="853200"/>
          </a:xfrm>
          <a:prstGeom prst="rect">
            <a:avLst/>
          </a:prstGeom>
        </p:spPr>
      </p:pic>
      <p:sp>
        <p:nvSpPr>
          <p:cNvPr id="10" name="Content Placeholder 9">
            <a:extLst>
              <a:ext uri="{FF2B5EF4-FFF2-40B4-BE49-F238E27FC236}">
                <a16:creationId xmlns:a16="http://schemas.microsoft.com/office/drawing/2014/main" id="{C18EB3EE-15E2-433C-BE8B-F32142204842}"/>
              </a:ext>
            </a:extLst>
          </p:cNvPr>
          <p:cNvSpPr>
            <a:spLocks noGrp="1"/>
          </p:cNvSpPr>
          <p:nvPr>
            <p:ph sz="quarter" idx="11"/>
          </p:nvPr>
        </p:nvSpPr>
        <p:spPr>
          <a:xfrm>
            <a:off x="410162" y="4564004"/>
            <a:ext cx="6253233" cy="191443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2150744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ub Content and iphon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3CE81B-64CE-4513-B754-7433A2887487}"/>
              </a:ext>
            </a:extLst>
          </p:cNvPr>
          <p:cNvSpPr/>
          <p:nvPr userDrawn="1"/>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66EA0399-1350-4A73-8678-B092ABCB5AC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837153" y="18049"/>
            <a:ext cx="6528348" cy="6839951"/>
          </a:xfrm>
          <a:prstGeom prst="rect">
            <a:avLst/>
          </a:prstGeom>
        </p:spPr>
      </p:pic>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807270" y="239083"/>
            <a:ext cx="7396451" cy="755904"/>
          </a:xfrm>
        </p:spPr>
        <p:txBody>
          <a:bodyPr/>
          <a:lstStyle/>
          <a:p>
            <a:r>
              <a:rPr lang="en-US" dirty="0"/>
              <a:t>Click to edit Master title style</a:t>
            </a:r>
            <a:endParaRPr lang="en-GB" dirty="0"/>
          </a:p>
        </p:txBody>
      </p:sp>
      <p:sp>
        <p:nvSpPr>
          <p:cNvPr id="16" name="Text Placeholder 2">
            <a:extLst>
              <a:ext uri="{FF2B5EF4-FFF2-40B4-BE49-F238E27FC236}">
                <a16:creationId xmlns:a16="http://schemas.microsoft.com/office/drawing/2014/main" id="{BD9A14C4-3F26-40EA-B979-9EC356897D16}"/>
              </a:ext>
            </a:extLst>
          </p:cNvPr>
          <p:cNvSpPr>
            <a:spLocks noGrp="1"/>
          </p:cNvSpPr>
          <p:nvPr>
            <p:ph type="body" idx="13" hasCustomPrompt="1"/>
          </p:nvPr>
        </p:nvSpPr>
        <p:spPr>
          <a:xfrm>
            <a:off x="807268" y="1090230"/>
            <a:ext cx="6506346" cy="595458"/>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8" name="Picture Placeholder 12">
            <a:extLst>
              <a:ext uri="{FF2B5EF4-FFF2-40B4-BE49-F238E27FC236}">
                <a16:creationId xmlns:a16="http://schemas.microsoft.com/office/drawing/2014/main" id="{3965FC68-0C94-4C8E-AA8F-B009EB47C8B6}"/>
              </a:ext>
            </a:extLst>
          </p:cNvPr>
          <p:cNvSpPr>
            <a:spLocks noGrp="1"/>
          </p:cNvSpPr>
          <p:nvPr>
            <p:ph type="pic" sz="quarter" idx="16"/>
          </p:nvPr>
        </p:nvSpPr>
        <p:spPr>
          <a:xfrm>
            <a:off x="8005554" y="872975"/>
            <a:ext cx="2456870" cy="5220000"/>
          </a:xfrm>
          <a:custGeom>
            <a:avLst/>
            <a:gdLst>
              <a:gd name="connsiteX0" fmla="*/ 202870 w 1452882"/>
              <a:gd name="connsiteY0" fmla="*/ 0 h 3088800"/>
              <a:gd name="connsiteX1" fmla="*/ 307352 w 1452882"/>
              <a:gd name="connsiteY1" fmla="*/ 0 h 3088800"/>
              <a:gd name="connsiteX2" fmla="*/ 321573 w 1452882"/>
              <a:gd name="connsiteY2" fmla="*/ 16508 h 3088800"/>
              <a:gd name="connsiteX3" fmla="*/ 363366 w 1452882"/>
              <a:gd name="connsiteY3" fmla="*/ 98181 h 3088800"/>
              <a:gd name="connsiteX4" fmla="*/ 416768 w 1452882"/>
              <a:gd name="connsiteY4" fmla="*/ 106580 h 3088800"/>
              <a:gd name="connsiteX5" fmla="*/ 1056431 w 1452882"/>
              <a:gd name="connsiteY5" fmla="*/ 106580 h 3088800"/>
              <a:gd name="connsiteX6" fmla="*/ 1095902 w 1452882"/>
              <a:gd name="connsiteY6" fmla="*/ 87755 h 3088800"/>
              <a:gd name="connsiteX7" fmla="*/ 1130439 w 1452882"/>
              <a:gd name="connsiteY7" fmla="*/ 9847 h 3088800"/>
              <a:gd name="connsiteX8" fmla="*/ 1147562 w 1452882"/>
              <a:gd name="connsiteY8" fmla="*/ 579 h 3088800"/>
              <a:gd name="connsiteX9" fmla="*/ 1262202 w 1452882"/>
              <a:gd name="connsiteY9" fmla="*/ 579 h 3088800"/>
              <a:gd name="connsiteX10" fmla="*/ 1389032 w 1452882"/>
              <a:gd name="connsiteY10" fmla="*/ 62558 h 3088800"/>
              <a:gd name="connsiteX11" fmla="*/ 1440112 w 1452882"/>
              <a:gd name="connsiteY11" fmla="*/ 140466 h 3088800"/>
              <a:gd name="connsiteX12" fmla="*/ 1452882 w 1452882"/>
              <a:gd name="connsiteY12" fmla="*/ 200128 h 3088800"/>
              <a:gd name="connsiteX13" fmla="*/ 1452882 w 1452882"/>
              <a:gd name="connsiteY13" fmla="*/ 2893886 h 3088800"/>
              <a:gd name="connsiteX14" fmla="*/ 1400061 w 1452882"/>
              <a:gd name="connsiteY14" fmla="*/ 3015816 h 3088800"/>
              <a:gd name="connsiteX15" fmla="*/ 1327794 w 1452882"/>
              <a:gd name="connsiteY15" fmla="*/ 3069396 h 3088800"/>
              <a:gd name="connsiteX16" fmla="*/ 1250013 w 1452882"/>
              <a:gd name="connsiteY16" fmla="*/ 3088800 h 3088800"/>
              <a:gd name="connsiteX17" fmla="*/ 195904 w 1452882"/>
              <a:gd name="connsiteY17" fmla="*/ 3088800 h 3088800"/>
              <a:gd name="connsiteX18" fmla="*/ 120445 w 1452882"/>
              <a:gd name="connsiteY18" fmla="*/ 3067368 h 3088800"/>
              <a:gd name="connsiteX19" fmla="*/ 48178 w 1452882"/>
              <a:gd name="connsiteY19" fmla="*/ 3008865 h 3088800"/>
              <a:gd name="connsiteX20" fmla="*/ 0 w 1452882"/>
              <a:gd name="connsiteY20" fmla="*/ 2877957 h 3088800"/>
              <a:gd name="connsiteX21" fmla="*/ 871 w 1452882"/>
              <a:gd name="connsiteY21" fmla="*/ 204472 h 3088800"/>
              <a:gd name="connsiteX22" fmla="*/ 17704 w 1452882"/>
              <a:gd name="connsiteY22" fmla="*/ 126854 h 3088800"/>
              <a:gd name="connsiteX23" fmla="*/ 68784 w 1452882"/>
              <a:gd name="connsiteY23" fmla="*/ 58503 h 3088800"/>
              <a:gd name="connsiteX24" fmla="*/ 202870 w 1452882"/>
              <a:gd name="connsiteY24" fmla="*/ 0 h 308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2882" h="3088800">
                <a:moveTo>
                  <a:pt x="202870" y="0"/>
                </a:moveTo>
                <a:cubicBezTo>
                  <a:pt x="307352" y="0"/>
                  <a:pt x="307352" y="0"/>
                  <a:pt x="307352" y="0"/>
                </a:cubicBezTo>
                <a:cubicBezTo>
                  <a:pt x="307352" y="0"/>
                  <a:pt x="317220" y="2896"/>
                  <a:pt x="321573" y="16508"/>
                </a:cubicBezTo>
                <a:cubicBezTo>
                  <a:pt x="325926" y="30121"/>
                  <a:pt x="339567" y="82542"/>
                  <a:pt x="363366" y="98181"/>
                </a:cubicBezTo>
                <a:cubicBezTo>
                  <a:pt x="382231" y="110345"/>
                  <a:pt x="416768" y="106580"/>
                  <a:pt x="416768" y="106580"/>
                </a:cubicBezTo>
                <a:cubicBezTo>
                  <a:pt x="1056431" y="106580"/>
                  <a:pt x="1056431" y="106580"/>
                  <a:pt x="1056431" y="106580"/>
                </a:cubicBezTo>
                <a:cubicBezTo>
                  <a:pt x="1056431" y="106580"/>
                  <a:pt x="1080229" y="107739"/>
                  <a:pt x="1095902" y="87755"/>
                </a:cubicBezTo>
                <a:cubicBezTo>
                  <a:pt x="1111574" y="68061"/>
                  <a:pt x="1130439" y="9847"/>
                  <a:pt x="1130439" y="9847"/>
                </a:cubicBezTo>
                <a:cubicBezTo>
                  <a:pt x="1130439" y="9847"/>
                  <a:pt x="1133051" y="579"/>
                  <a:pt x="1147562" y="579"/>
                </a:cubicBezTo>
                <a:cubicBezTo>
                  <a:pt x="1162364" y="579"/>
                  <a:pt x="1255237" y="579"/>
                  <a:pt x="1262202" y="579"/>
                </a:cubicBezTo>
                <a:cubicBezTo>
                  <a:pt x="1265395" y="579"/>
                  <a:pt x="1344337" y="15060"/>
                  <a:pt x="1389032" y="62558"/>
                </a:cubicBezTo>
                <a:cubicBezTo>
                  <a:pt x="1411089" y="86017"/>
                  <a:pt x="1431115" y="114400"/>
                  <a:pt x="1440112" y="140466"/>
                </a:cubicBezTo>
                <a:cubicBezTo>
                  <a:pt x="1451431" y="172324"/>
                  <a:pt x="1452882" y="200128"/>
                  <a:pt x="1452882" y="200128"/>
                </a:cubicBezTo>
                <a:cubicBezTo>
                  <a:pt x="1452882" y="2893886"/>
                  <a:pt x="1452882" y="2893886"/>
                  <a:pt x="1452882" y="2893886"/>
                </a:cubicBezTo>
                <a:cubicBezTo>
                  <a:pt x="1452882" y="2893886"/>
                  <a:pt x="1443305" y="2974690"/>
                  <a:pt x="1400061" y="3015816"/>
                </a:cubicBezTo>
                <a:cubicBezTo>
                  <a:pt x="1373360" y="3041302"/>
                  <a:pt x="1353334" y="3058100"/>
                  <a:pt x="1327794" y="3069396"/>
                </a:cubicBezTo>
                <a:cubicBezTo>
                  <a:pt x="1287742" y="3087352"/>
                  <a:pt x="1250013" y="3088800"/>
                  <a:pt x="1250013" y="3088800"/>
                </a:cubicBezTo>
                <a:cubicBezTo>
                  <a:pt x="195904" y="3088800"/>
                  <a:pt x="195904" y="3088800"/>
                  <a:pt x="195904" y="3088800"/>
                </a:cubicBezTo>
                <a:cubicBezTo>
                  <a:pt x="195904" y="3088800"/>
                  <a:pt x="157013" y="3084456"/>
                  <a:pt x="120445" y="3067368"/>
                </a:cubicBezTo>
                <a:cubicBezTo>
                  <a:pt x="85908" y="3051439"/>
                  <a:pt x="72267" y="3034641"/>
                  <a:pt x="48178" y="3008865"/>
                </a:cubicBezTo>
                <a:cubicBezTo>
                  <a:pt x="581" y="2957602"/>
                  <a:pt x="0" y="2877957"/>
                  <a:pt x="0" y="2877957"/>
                </a:cubicBezTo>
                <a:lnTo>
                  <a:pt x="871" y="204472"/>
                </a:lnTo>
                <a:cubicBezTo>
                  <a:pt x="871" y="204472"/>
                  <a:pt x="1161" y="167111"/>
                  <a:pt x="17704" y="126854"/>
                </a:cubicBezTo>
                <a:cubicBezTo>
                  <a:pt x="27572" y="102815"/>
                  <a:pt x="49049" y="78198"/>
                  <a:pt x="68784" y="58503"/>
                </a:cubicBezTo>
                <a:cubicBezTo>
                  <a:pt x="117252" y="9268"/>
                  <a:pt x="202870" y="0"/>
                  <a:pt x="202870" y="0"/>
                </a:cubicBezTo>
                <a:close/>
              </a:path>
            </a:pathLst>
          </a:custGeom>
          <a:noFill/>
        </p:spPr>
        <p:txBody>
          <a:bodyPr wrap="square" anchor="ctr" anchorCtr="0">
            <a:noAutofit/>
          </a:bodyPr>
          <a:lstStyle>
            <a:lvl1pPr algn="ctr">
              <a:defRPr/>
            </a:lvl1pPr>
          </a:lstStyle>
          <a:p>
            <a:endParaRPr lang="en-GB" dirty="0"/>
          </a:p>
        </p:txBody>
      </p:sp>
      <p:sp>
        <p:nvSpPr>
          <p:cNvPr id="3" name="Content Placeholder 2">
            <a:extLst>
              <a:ext uri="{FF2B5EF4-FFF2-40B4-BE49-F238E27FC236}">
                <a16:creationId xmlns:a16="http://schemas.microsoft.com/office/drawing/2014/main" id="{A7405479-4A8A-4484-9EEE-E463483B13E2}"/>
              </a:ext>
            </a:extLst>
          </p:cNvPr>
          <p:cNvSpPr>
            <a:spLocks noGrp="1"/>
          </p:cNvSpPr>
          <p:nvPr>
            <p:ph sz="quarter" idx="17"/>
          </p:nvPr>
        </p:nvSpPr>
        <p:spPr>
          <a:xfrm>
            <a:off x="808038" y="2001838"/>
            <a:ext cx="5997575" cy="43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descr="A picture containing drawing, plate&#10;&#10;Description automatically generated">
            <a:extLst>
              <a:ext uri="{FF2B5EF4-FFF2-40B4-BE49-F238E27FC236}">
                <a16:creationId xmlns:a16="http://schemas.microsoft.com/office/drawing/2014/main" id="{9B7AAC3F-2BC1-444C-A2DB-2DEA3A6FF3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Tree>
    <p:extLst>
      <p:ext uri="{BB962C8B-B14F-4D97-AF65-F5344CB8AC3E}">
        <p14:creationId xmlns:p14="http://schemas.microsoft.com/office/powerpoint/2010/main" val="2469533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ub Content and iphon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3CE81B-64CE-4513-B754-7433A2887487}"/>
              </a:ext>
            </a:extLst>
          </p:cNvPr>
          <p:cNvSpPr/>
          <p:nvPr userDrawn="1"/>
        </p:nvSpPr>
        <p:spPr>
          <a:xfrm>
            <a:off x="0" y="0"/>
            <a:ext cx="12192000" cy="685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2397774" y="2766623"/>
            <a:ext cx="7396451" cy="755904"/>
          </a:xfrm>
        </p:spPr>
        <p:txBody>
          <a:bodyPr/>
          <a:lstStyle/>
          <a:p>
            <a:r>
              <a:rPr lang="en-US" dirty="0"/>
              <a:t>Click to edit Master title style</a:t>
            </a:r>
            <a:endParaRPr lang="en-GB" dirty="0"/>
          </a:p>
        </p:txBody>
      </p:sp>
      <p:pic>
        <p:nvPicPr>
          <p:cNvPr id="9" name="Picture 8" descr="A picture containing drawing, plate&#10;&#10;Description automatically generated">
            <a:extLst>
              <a:ext uri="{FF2B5EF4-FFF2-40B4-BE49-F238E27FC236}">
                <a16:creationId xmlns:a16="http://schemas.microsoft.com/office/drawing/2014/main" id="{9B7AAC3F-2BC1-444C-A2DB-2DEA3A6FF3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Tree>
    <p:extLst>
      <p:ext uri="{BB962C8B-B14F-4D97-AF65-F5344CB8AC3E}">
        <p14:creationId xmlns:p14="http://schemas.microsoft.com/office/powerpoint/2010/main" val="1532244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 light blue - mobile (mock u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5">
            <a:extLst>
              <a:ext uri="{FF2B5EF4-FFF2-40B4-BE49-F238E27FC236}">
                <a16:creationId xmlns:a16="http://schemas.microsoft.com/office/drawing/2014/main" id="{2E1570A4-A6E1-40A5-A54D-785D5EA5C32E}"/>
              </a:ext>
            </a:extLst>
          </p:cNvPr>
          <p:cNvSpPr>
            <a:spLocks noGrp="1"/>
          </p:cNvSpPr>
          <p:nvPr>
            <p:ph type="title"/>
          </p:nvPr>
        </p:nvSpPr>
        <p:spPr>
          <a:xfrm>
            <a:off x="506413" y="275080"/>
            <a:ext cx="9561681" cy="755904"/>
          </a:xfrm>
        </p:spPr>
        <p:txBody>
          <a:bodyPr/>
          <a:lstStyle/>
          <a:p>
            <a:r>
              <a:rPr lang="en-US" dirty="0"/>
              <a:t>Click to edit Master title style</a:t>
            </a:r>
            <a:endParaRPr lang="en-GB" dirty="0"/>
          </a:p>
        </p:txBody>
      </p:sp>
      <p:pic>
        <p:nvPicPr>
          <p:cNvPr id="3" name="Picture 2" descr="A hand holding a cellphone&#10;&#10;Description automatically generated">
            <a:extLst>
              <a:ext uri="{FF2B5EF4-FFF2-40B4-BE49-F238E27FC236}">
                <a16:creationId xmlns:a16="http://schemas.microsoft.com/office/drawing/2014/main" id="{7B74A81B-B3F3-4636-97BA-07F8A5A3E59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8107"/>
          <a:stretch/>
        </p:blipFill>
        <p:spPr>
          <a:xfrm>
            <a:off x="4249262" y="1115768"/>
            <a:ext cx="5532080" cy="5742232"/>
          </a:xfrm>
          <a:prstGeom prst="rect">
            <a:avLst/>
          </a:prstGeom>
        </p:spPr>
      </p:pic>
      <p:pic>
        <p:nvPicPr>
          <p:cNvPr id="8" name="Picture 7" descr="A picture containing plate, drawing&#10;&#10;Description automatically generated">
            <a:extLst>
              <a:ext uri="{FF2B5EF4-FFF2-40B4-BE49-F238E27FC236}">
                <a16:creationId xmlns:a16="http://schemas.microsoft.com/office/drawing/2014/main" id="{C1CF5484-86BF-41AB-9109-AC41CE72036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4" name="Content Placeholder 3">
            <a:extLst>
              <a:ext uri="{FF2B5EF4-FFF2-40B4-BE49-F238E27FC236}">
                <a16:creationId xmlns:a16="http://schemas.microsoft.com/office/drawing/2014/main" id="{B64EA722-549D-4782-83BD-71420A91A577}"/>
              </a:ext>
            </a:extLst>
          </p:cNvPr>
          <p:cNvSpPr>
            <a:spLocks noGrp="1"/>
          </p:cNvSpPr>
          <p:nvPr>
            <p:ph sz="quarter" idx="10"/>
          </p:nvPr>
        </p:nvSpPr>
        <p:spPr>
          <a:xfrm>
            <a:off x="506413" y="1279525"/>
            <a:ext cx="4151312" cy="5043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15">
            <a:extLst>
              <a:ext uri="{FF2B5EF4-FFF2-40B4-BE49-F238E27FC236}">
                <a16:creationId xmlns:a16="http://schemas.microsoft.com/office/drawing/2014/main" id="{FB227BB2-80ED-45DB-8EE7-BC7B42DDF32F}"/>
              </a:ext>
            </a:extLst>
          </p:cNvPr>
          <p:cNvSpPr>
            <a:spLocks noGrp="1"/>
          </p:cNvSpPr>
          <p:nvPr>
            <p:ph sz="quarter" idx="11"/>
          </p:nvPr>
        </p:nvSpPr>
        <p:spPr>
          <a:xfrm>
            <a:off x="7556500" y="1279525"/>
            <a:ext cx="3597275" cy="5043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64168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 chart - blue bl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3" name="Chart Placeholder 2">
            <a:extLst>
              <a:ext uri="{FF2B5EF4-FFF2-40B4-BE49-F238E27FC236}">
                <a16:creationId xmlns:a16="http://schemas.microsoft.com/office/drawing/2014/main" id="{63125CE8-3E26-4F5B-9F95-3C3F032DD021}"/>
              </a:ext>
            </a:extLst>
          </p:cNvPr>
          <p:cNvSpPr>
            <a:spLocks noGrp="1"/>
          </p:cNvSpPr>
          <p:nvPr>
            <p:ph type="chart" sz="quarter" idx="15"/>
          </p:nvPr>
        </p:nvSpPr>
        <p:spPr>
          <a:xfrm>
            <a:off x="5078413" y="1925638"/>
            <a:ext cx="6470650" cy="4379912"/>
          </a:xfrm>
          <a:prstGeom prst="rect">
            <a:avLst/>
          </a:prstGeom>
        </p:spPr>
        <p:txBody>
          <a:bodyPr/>
          <a:lstStyle>
            <a:lvl1pPr>
              <a:defRPr>
                <a:solidFill>
                  <a:schemeClr val="bg1"/>
                </a:solidFill>
              </a:defRPr>
            </a:lvl1pPr>
          </a:lstStyle>
          <a:p>
            <a:endParaRPr lang="en-GB" dirty="0"/>
          </a:p>
        </p:txBody>
      </p:sp>
      <p:pic>
        <p:nvPicPr>
          <p:cNvPr id="13" name="Picture 12" descr="A picture containing drawing, plate&#10;&#10;Description automatically generated">
            <a:extLst>
              <a:ext uri="{FF2B5EF4-FFF2-40B4-BE49-F238E27FC236}">
                <a16:creationId xmlns:a16="http://schemas.microsoft.com/office/drawing/2014/main" id="{52C4B960-DC35-4CCF-ACAD-1EF4EEF8C6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
        <p:nvSpPr>
          <p:cNvPr id="4" name="Content Placeholder 3">
            <a:extLst>
              <a:ext uri="{FF2B5EF4-FFF2-40B4-BE49-F238E27FC236}">
                <a16:creationId xmlns:a16="http://schemas.microsoft.com/office/drawing/2014/main" id="{CCC3790E-8A59-493F-99FE-A592D983D628}"/>
              </a:ext>
            </a:extLst>
          </p:cNvPr>
          <p:cNvSpPr>
            <a:spLocks noGrp="1"/>
          </p:cNvSpPr>
          <p:nvPr>
            <p:ph sz="quarter" idx="16"/>
          </p:nvPr>
        </p:nvSpPr>
        <p:spPr>
          <a:xfrm>
            <a:off x="808038" y="1925638"/>
            <a:ext cx="3798887" cy="4379912"/>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0533253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layout - white">
    <p:bg>
      <p:bgRef idx="1001">
        <a:schemeClr val="bg1"/>
      </p:bgRef>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D3DD341-3530-4C4C-B00A-EDAA3A927AD1}"/>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DBB61A7B-99A8-4175-8BF1-141D855160D9}"/>
              </a:ext>
            </a:extLst>
          </p:cNvPr>
          <p:cNvSpPr>
            <a:spLocks noGrp="1"/>
          </p:cNvSpPr>
          <p:nvPr>
            <p:ph type="body" idx="13" hasCustomPrompt="1"/>
          </p:nvPr>
        </p:nvSpPr>
        <p:spPr>
          <a:xfrm>
            <a:off x="807268" y="1013408"/>
            <a:ext cx="10579870" cy="595458"/>
          </a:xfrm>
          <a:prstGeom prst="rect">
            <a:avLst/>
          </a:prstGeom>
        </p:spPr>
        <p:txBody>
          <a:bodyPr anchor="t" anchorCtr="0"/>
          <a:lstStyle>
            <a:lvl1pPr marL="0" indent="0">
              <a:buNone/>
              <a:defRPr sz="3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16" name="Chart Placeholder 15">
            <a:extLst>
              <a:ext uri="{FF2B5EF4-FFF2-40B4-BE49-F238E27FC236}">
                <a16:creationId xmlns:a16="http://schemas.microsoft.com/office/drawing/2014/main" id="{293B37B6-FDF0-4EF4-B2ED-AAA8426DDC2A}"/>
              </a:ext>
            </a:extLst>
          </p:cNvPr>
          <p:cNvSpPr>
            <a:spLocks noGrp="1"/>
          </p:cNvSpPr>
          <p:nvPr>
            <p:ph type="chart" sz="quarter" idx="15"/>
          </p:nvPr>
        </p:nvSpPr>
        <p:spPr>
          <a:xfrm>
            <a:off x="808038" y="1957388"/>
            <a:ext cx="6696075" cy="4348162"/>
          </a:xfrm>
          <a:prstGeom prst="rect">
            <a:avLst/>
          </a:prstGeom>
        </p:spPr>
        <p:txBody>
          <a:bodyPr/>
          <a:lstStyle/>
          <a:p>
            <a:endParaRPr lang="en-GB" dirty="0"/>
          </a:p>
        </p:txBody>
      </p:sp>
      <p:pic>
        <p:nvPicPr>
          <p:cNvPr id="17" name="Picture 16" descr="A picture containing plate, drawing&#10;&#10;Description automatically generated">
            <a:extLst>
              <a:ext uri="{FF2B5EF4-FFF2-40B4-BE49-F238E27FC236}">
                <a16:creationId xmlns:a16="http://schemas.microsoft.com/office/drawing/2014/main" id="{74677A08-F3BA-4743-8831-A43CB1C90F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
        <p:nvSpPr>
          <p:cNvPr id="3" name="Content Placeholder 2">
            <a:extLst>
              <a:ext uri="{FF2B5EF4-FFF2-40B4-BE49-F238E27FC236}">
                <a16:creationId xmlns:a16="http://schemas.microsoft.com/office/drawing/2014/main" id="{90C593ED-CE29-4A6E-AE0D-A2C191E19B82}"/>
              </a:ext>
            </a:extLst>
          </p:cNvPr>
          <p:cNvSpPr>
            <a:spLocks noGrp="1"/>
          </p:cNvSpPr>
          <p:nvPr>
            <p:ph sz="quarter" idx="16"/>
          </p:nvPr>
        </p:nvSpPr>
        <p:spPr>
          <a:xfrm>
            <a:off x="7686675" y="1957388"/>
            <a:ext cx="3441700" cy="4348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7832217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CAC9C290-0A7B-4F3C-96E2-ECD6C0022FC5}"/>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10" name="Text Placeholder 2">
            <a:extLst>
              <a:ext uri="{FF2B5EF4-FFF2-40B4-BE49-F238E27FC236}">
                <a16:creationId xmlns:a16="http://schemas.microsoft.com/office/drawing/2014/main" id="{33F2932A-65A2-47DA-A563-9D87C0B82901}"/>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3" name="Table Placeholder 2">
            <a:extLst>
              <a:ext uri="{FF2B5EF4-FFF2-40B4-BE49-F238E27FC236}">
                <a16:creationId xmlns:a16="http://schemas.microsoft.com/office/drawing/2014/main" id="{B00DDE84-9EC9-4A48-8244-3ABED53BDE39}"/>
              </a:ext>
            </a:extLst>
          </p:cNvPr>
          <p:cNvSpPr>
            <a:spLocks noGrp="1"/>
          </p:cNvSpPr>
          <p:nvPr>
            <p:ph type="tbl" sz="quarter" idx="14"/>
          </p:nvPr>
        </p:nvSpPr>
        <p:spPr>
          <a:xfrm>
            <a:off x="808038" y="1719263"/>
            <a:ext cx="10579100" cy="4343400"/>
          </a:xfrm>
          <a:prstGeom prst="rect">
            <a:avLst/>
          </a:prstGeom>
        </p:spPr>
        <p:txBody>
          <a:bodyPr/>
          <a:lstStyle/>
          <a:p>
            <a:endParaRPr lang="en-GB"/>
          </a:p>
        </p:txBody>
      </p:sp>
      <p:pic>
        <p:nvPicPr>
          <p:cNvPr id="15" name="Picture 14" descr="A picture containing plate, drawing&#10;&#10;Description automatically generated">
            <a:extLst>
              <a:ext uri="{FF2B5EF4-FFF2-40B4-BE49-F238E27FC236}">
                <a16:creationId xmlns:a16="http://schemas.microsoft.com/office/drawing/2014/main" id="{30760D56-EA3C-40AE-951B-2B9C323994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078917"/>
            <a:ext cx="1079998" cy="540000"/>
          </a:xfrm>
          <a:prstGeom prst="rect">
            <a:avLst/>
          </a:prstGeom>
        </p:spPr>
      </p:pic>
    </p:spTree>
    <p:extLst>
      <p:ext uri="{BB962C8B-B14F-4D97-AF65-F5344CB8AC3E}">
        <p14:creationId xmlns:p14="http://schemas.microsoft.com/office/powerpoint/2010/main" val="1301815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able layout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grpSp>
        <p:nvGrpSpPr>
          <p:cNvPr id="9" name="Group 8">
            <a:extLst>
              <a:ext uri="{FF2B5EF4-FFF2-40B4-BE49-F238E27FC236}">
                <a16:creationId xmlns:a16="http://schemas.microsoft.com/office/drawing/2014/main" id="{20A61CBD-6E30-DA4C-95ED-E25348F896CD}"/>
              </a:ext>
            </a:extLst>
          </p:cNvPr>
          <p:cNvGrpSpPr/>
          <p:nvPr userDrawn="1"/>
        </p:nvGrpSpPr>
        <p:grpSpPr>
          <a:xfrm>
            <a:off x="807268" y="1697783"/>
            <a:ext cx="10577464" cy="4538927"/>
            <a:chOff x="807268" y="1700213"/>
            <a:chExt cx="10577464" cy="4429125"/>
          </a:xfrm>
        </p:grpSpPr>
        <p:sp>
          <p:nvSpPr>
            <p:cNvPr id="10" name="Rectangle 9">
              <a:extLst>
                <a:ext uri="{FF2B5EF4-FFF2-40B4-BE49-F238E27FC236}">
                  <a16:creationId xmlns:a16="http://schemas.microsoft.com/office/drawing/2014/main" id="{F235A604-EE79-8349-9A2C-4B9BD6C96471}"/>
                </a:ext>
              </a:extLst>
            </p:cNvPr>
            <p:cNvSpPr/>
            <p:nvPr/>
          </p:nvSpPr>
          <p:spPr>
            <a:xfrm>
              <a:off x="4572000" y="1700213"/>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41750" marR="0" lvl="0" indent="-141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A53BF5EB-AA5D-3246-9CC0-CEE4377D9D50}"/>
                </a:ext>
              </a:extLst>
            </p:cNvPr>
            <p:cNvSpPr/>
            <p:nvPr/>
          </p:nvSpPr>
          <p:spPr>
            <a:xfrm>
              <a:off x="4572000" y="2456860"/>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2" name="Rectangle 11">
              <a:extLst>
                <a:ext uri="{FF2B5EF4-FFF2-40B4-BE49-F238E27FC236}">
                  <a16:creationId xmlns:a16="http://schemas.microsoft.com/office/drawing/2014/main" id="{F1F2E3A8-3FF4-F348-BCB0-27825B9B25AE}"/>
                </a:ext>
              </a:extLst>
            </p:cNvPr>
            <p:cNvSpPr/>
            <p:nvPr/>
          </p:nvSpPr>
          <p:spPr>
            <a:xfrm>
              <a:off x="4572000" y="3213506"/>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49938FE7-D7B0-4F43-A103-00B998F3410D}"/>
                </a:ext>
              </a:extLst>
            </p:cNvPr>
            <p:cNvSpPr/>
            <p:nvPr/>
          </p:nvSpPr>
          <p:spPr>
            <a:xfrm>
              <a:off x="4572000" y="3970153"/>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6C22D230-B2AE-304D-A5FB-69091C86AAE6}"/>
                </a:ext>
              </a:extLst>
            </p:cNvPr>
            <p:cNvSpPr/>
            <p:nvPr userDrawn="1"/>
          </p:nvSpPr>
          <p:spPr>
            <a:xfrm>
              <a:off x="4572000" y="4726799"/>
              <a:ext cx="6812732" cy="64589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805872B3-0553-5544-945D-06E9698408FC}"/>
                </a:ext>
              </a:extLst>
            </p:cNvPr>
            <p:cNvGrpSpPr/>
            <p:nvPr/>
          </p:nvGrpSpPr>
          <p:grpSpPr>
            <a:xfrm>
              <a:off x="807268" y="1700213"/>
              <a:ext cx="3636000" cy="4429125"/>
              <a:chOff x="807268" y="1700213"/>
              <a:chExt cx="3658052" cy="4429125"/>
            </a:xfrm>
          </p:grpSpPr>
          <p:sp>
            <p:nvSpPr>
              <p:cNvPr id="17" name="Rectangle 16">
                <a:extLst>
                  <a:ext uri="{FF2B5EF4-FFF2-40B4-BE49-F238E27FC236}">
                    <a16:creationId xmlns:a16="http://schemas.microsoft.com/office/drawing/2014/main" id="{31B25197-0884-6843-8475-481CC7D8A8F7}"/>
                  </a:ext>
                </a:extLst>
              </p:cNvPr>
              <p:cNvSpPr/>
              <p:nvPr/>
            </p:nvSpPr>
            <p:spPr>
              <a:xfrm>
                <a:off x="807268" y="1700213"/>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FCDCC770-80D5-2F47-8307-837761B09A18}"/>
                  </a:ext>
                </a:extLst>
              </p:cNvPr>
              <p:cNvSpPr/>
              <p:nvPr/>
            </p:nvSpPr>
            <p:spPr>
              <a:xfrm>
                <a:off x="807268" y="2456860"/>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8FDCF556-5A14-6145-AB2C-A1BDD65886E9}"/>
                  </a:ext>
                </a:extLst>
              </p:cNvPr>
              <p:cNvSpPr/>
              <p:nvPr/>
            </p:nvSpPr>
            <p:spPr>
              <a:xfrm>
                <a:off x="807268" y="3213506"/>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3EA001D7-7F21-3542-BA28-A238DBA653CE}"/>
                  </a:ext>
                </a:extLst>
              </p:cNvPr>
              <p:cNvSpPr/>
              <p:nvPr/>
            </p:nvSpPr>
            <p:spPr>
              <a:xfrm>
                <a:off x="807268" y="3970153"/>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44956487-9A1D-FC43-B0A2-F921D3765798}"/>
                  </a:ext>
                </a:extLst>
              </p:cNvPr>
              <p:cNvSpPr/>
              <p:nvPr/>
            </p:nvSpPr>
            <p:spPr>
              <a:xfrm>
                <a:off x="807268" y="4726799"/>
                <a:ext cx="3658052" cy="6458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2" name="Rectangle 21">
                <a:extLst>
                  <a:ext uri="{FF2B5EF4-FFF2-40B4-BE49-F238E27FC236}">
                    <a16:creationId xmlns:a16="http://schemas.microsoft.com/office/drawing/2014/main" id="{00854957-C468-BF4B-9333-5FCF97FB4335}"/>
                  </a:ext>
                </a:extLst>
              </p:cNvPr>
              <p:cNvSpPr/>
              <p:nvPr/>
            </p:nvSpPr>
            <p:spPr>
              <a:xfrm>
                <a:off x="807268" y="5483446"/>
                <a:ext cx="3658052" cy="6458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6" name="Rectangle 15">
              <a:extLst>
                <a:ext uri="{FF2B5EF4-FFF2-40B4-BE49-F238E27FC236}">
                  <a16:creationId xmlns:a16="http://schemas.microsoft.com/office/drawing/2014/main" id="{3E02818A-759C-7746-819D-9F2C620C16EB}"/>
                </a:ext>
              </a:extLst>
            </p:cNvPr>
            <p:cNvSpPr/>
            <p:nvPr/>
          </p:nvSpPr>
          <p:spPr>
            <a:xfrm>
              <a:off x="4572000" y="5483446"/>
              <a:ext cx="6812732" cy="64589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srgbClr val="02083C"/>
                </a:solidFill>
                <a:effectLst/>
                <a:uLnTx/>
                <a:uFillTx/>
                <a:latin typeface="Arial"/>
                <a:ea typeface="+mn-ea"/>
                <a:cs typeface="+mn-cs"/>
              </a:endParaRPr>
            </a:p>
          </p:txBody>
        </p:sp>
      </p:grpSp>
      <p:sp>
        <p:nvSpPr>
          <p:cNvPr id="5" name="Text Placeholder 4">
            <a:extLst>
              <a:ext uri="{FF2B5EF4-FFF2-40B4-BE49-F238E27FC236}">
                <a16:creationId xmlns:a16="http://schemas.microsoft.com/office/drawing/2014/main" id="{7D6328DC-1CC4-464E-A4F8-B5F9B9DE39CD}"/>
              </a:ext>
            </a:extLst>
          </p:cNvPr>
          <p:cNvSpPr>
            <a:spLocks noGrp="1"/>
          </p:cNvSpPr>
          <p:nvPr>
            <p:ph type="body" sz="quarter" idx="14"/>
          </p:nvPr>
        </p:nvSpPr>
        <p:spPr>
          <a:xfrm>
            <a:off x="807268" y="1911680"/>
            <a:ext cx="3636000" cy="253602"/>
          </a:xfrm>
          <a:prstGeom prst="rect">
            <a:avLst/>
          </a:prstGeom>
        </p:spPr>
        <p:txBody>
          <a:bodyPr/>
          <a:lstStyle>
            <a:lvl1pPr algn="ctr">
              <a:defRPr sz="1800" b="1"/>
            </a:lvl1pPr>
            <a:lvl2pPr algn="ctr">
              <a:defRPr sz="1600" b="0"/>
            </a:lvl2pPr>
            <a:lvl3pPr algn="ctr">
              <a:defRPr sz="1600" b="0"/>
            </a:lvl3pPr>
            <a:lvl4pPr algn="ctr">
              <a:defRPr sz="1600" b="0"/>
            </a:lvl4pPr>
            <a:lvl5pPr algn="ctr">
              <a:defRPr sz="1600" b="0"/>
            </a:lvl5pPr>
          </a:lstStyle>
          <a:p>
            <a:pPr lvl="0"/>
            <a:r>
              <a:rPr lang="en-GB" dirty="0"/>
              <a:t>Click to edit Master text</a:t>
            </a:r>
            <a:endParaRPr lang="en-US" dirty="0"/>
          </a:p>
        </p:txBody>
      </p:sp>
      <p:sp>
        <p:nvSpPr>
          <p:cNvPr id="23" name="Text Placeholder 4">
            <a:extLst>
              <a:ext uri="{FF2B5EF4-FFF2-40B4-BE49-F238E27FC236}">
                <a16:creationId xmlns:a16="http://schemas.microsoft.com/office/drawing/2014/main" id="{0F4CB34B-DD92-9849-A0A0-1C0235730C17}"/>
              </a:ext>
            </a:extLst>
          </p:cNvPr>
          <p:cNvSpPr>
            <a:spLocks noGrp="1"/>
          </p:cNvSpPr>
          <p:nvPr>
            <p:ph type="body" sz="quarter" idx="15"/>
          </p:nvPr>
        </p:nvSpPr>
        <p:spPr>
          <a:xfrm>
            <a:off x="807268" y="2683011"/>
            <a:ext cx="3636000" cy="253602"/>
          </a:xfrm>
          <a:prstGeom prst="rect">
            <a:avLst/>
          </a:prstGeom>
        </p:spPr>
        <p:txBody>
          <a:bodyPr/>
          <a:lstStyle>
            <a:lvl1pPr algn="ctr">
              <a:defRPr sz="18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GB" dirty="0"/>
              <a:t>Click to edit Master text styles</a:t>
            </a:r>
            <a:endParaRPr lang="en-US" dirty="0"/>
          </a:p>
        </p:txBody>
      </p:sp>
      <p:sp>
        <p:nvSpPr>
          <p:cNvPr id="24" name="Text Placeholder 4">
            <a:extLst>
              <a:ext uri="{FF2B5EF4-FFF2-40B4-BE49-F238E27FC236}">
                <a16:creationId xmlns:a16="http://schemas.microsoft.com/office/drawing/2014/main" id="{43E00F63-39B7-0645-AADC-051931D2113F}"/>
              </a:ext>
            </a:extLst>
          </p:cNvPr>
          <p:cNvSpPr>
            <a:spLocks noGrp="1"/>
          </p:cNvSpPr>
          <p:nvPr>
            <p:ph type="body" sz="quarter" idx="16"/>
          </p:nvPr>
        </p:nvSpPr>
        <p:spPr>
          <a:xfrm>
            <a:off x="807268" y="3454341"/>
            <a:ext cx="3636000" cy="253602"/>
          </a:xfrm>
          <a:prstGeom prst="rect">
            <a:avLst/>
          </a:prstGeom>
        </p:spPr>
        <p:txBody>
          <a:bodyPr/>
          <a:lstStyle>
            <a:lvl1pPr algn="ctr">
              <a:defRPr sz="1800" b="1"/>
            </a:lvl1pPr>
            <a:lvl2pPr algn="ctr">
              <a:defRPr sz="1600" b="0"/>
            </a:lvl2pPr>
            <a:lvl3pPr algn="ctr">
              <a:defRPr sz="1600" b="0"/>
            </a:lvl3pPr>
            <a:lvl4pPr algn="ctr">
              <a:defRPr sz="1600" b="0"/>
            </a:lvl4pPr>
            <a:lvl5pPr algn="ctr">
              <a:defRPr sz="1600" b="0"/>
            </a:lvl5pPr>
          </a:lstStyle>
          <a:p>
            <a:pPr lvl="0"/>
            <a:r>
              <a:rPr lang="en-GB" dirty="0"/>
              <a:t>Click to edit Master text styles</a:t>
            </a:r>
            <a:endParaRPr lang="en-US" dirty="0"/>
          </a:p>
        </p:txBody>
      </p:sp>
      <p:sp>
        <p:nvSpPr>
          <p:cNvPr id="25" name="Text Placeholder 4">
            <a:extLst>
              <a:ext uri="{FF2B5EF4-FFF2-40B4-BE49-F238E27FC236}">
                <a16:creationId xmlns:a16="http://schemas.microsoft.com/office/drawing/2014/main" id="{C5E3EB21-D383-2B42-84C2-5F52F43BBFB2}"/>
              </a:ext>
            </a:extLst>
          </p:cNvPr>
          <p:cNvSpPr>
            <a:spLocks noGrp="1"/>
          </p:cNvSpPr>
          <p:nvPr>
            <p:ph type="body" sz="quarter" idx="17"/>
          </p:nvPr>
        </p:nvSpPr>
        <p:spPr>
          <a:xfrm>
            <a:off x="807268" y="4238113"/>
            <a:ext cx="3636000" cy="253602"/>
          </a:xfrm>
          <a:prstGeom prst="rect">
            <a:avLst/>
          </a:prstGeom>
        </p:spPr>
        <p:txBody>
          <a:bodyPr/>
          <a:lstStyle>
            <a:lvl1pPr algn="ctr">
              <a:defRPr sz="18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GB" dirty="0"/>
              <a:t>Click to edit Master text styles</a:t>
            </a:r>
            <a:endParaRPr lang="en-US" dirty="0"/>
          </a:p>
        </p:txBody>
      </p:sp>
      <p:sp>
        <p:nvSpPr>
          <p:cNvPr id="26" name="Text Placeholder 4">
            <a:extLst>
              <a:ext uri="{FF2B5EF4-FFF2-40B4-BE49-F238E27FC236}">
                <a16:creationId xmlns:a16="http://schemas.microsoft.com/office/drawing/2014/main" id="{7D3FCCFE-F3DC-7348-AE9C-80CD186596C5}"/>
              </a:ext>
            </a:extLst>
          </p:cNvPr>
          <p:cNvSpPr>
            <a:spLocks noGrp="1"/>
          </p:cNvSpPr>
          <p:nvPr>
            <p:ph type="body" sz="quarter" idx="18"/>
          </p:nvPr>
        </p:nvSpPr>
        <p:spPr>
          <a:xfrm>
            <a:off x="807268" y="5009443"/>
            <a:ext cx="3636000" cy="253602"/>
          </a:xfrm>
          <a:prstGeom prst="rect">
            <a:avLst/>
          </a:prstGeom>
        </p:spPr>
        <p:txBody>
          <a:bodyPr/>
          <a:lstStyle>
            <a:lvl1pPr algn="ctr">
              <a:defRPr sz="1800" b="1"/>
            </a:lvl1pPr>
            <a:lvl2pPr algn="ctr">
              <a:defRPr sz="1600" b="0"/>
            </a:lvl2pPr>
            <a:lvl3pPr algn="ctr">
              <a:defRPr sz="1600" b="0"/>
            </a:lvl3pPr>
            <a:lvl4pPr algn="ctr">
              <a:defRPr sz="1600" b="0"/>
            </a:lvl4pPr>
            <a:lvl5pPr algn="ctr">
              <a:defRPr sz="1600" b="0"/>
            </a:lvl5pPr>
          </a:lstStyle>
          <a:p>
            <a:pPr lvl="0"/>
            <a:r>
              <a:rPr lang="en-GB" dirty="0"/>
              <a:t>Click to edit Master text styles</a:t>
            </a:r>
            <a:endParaRPr lang="en-US" dirty="0"/>
          </a:p>
        </p:txBody>
      </p:sp>
      <p:sp>
        <p:nvSpPr>
          <p:cNvPr id="43" name="Text Placeholder 4">
            <a:extLst>
              <a:ext uri="{FF2B5EF4-FFF2-40B4-BE49-F238E27FC236}">
                <a16:creationId xmlns:a16="http://schemas.microsoft.com/office/drawing/2014/main" id="{9A1A817A-FC30-2F43-80DF-7E15A2FF0296}"/>
              </a:ext>
            </a:extLst>
          </p:cNvPr>
          <p:cNvSpPr>
            <a:spLocks noGrp="1"/>
          </p:cNvSpPr>
          <p:nvPr>
            <p:ph type="body" sz="quarter" idx="19"/>
          </p:nvPr>
        </p:nvSpPr>
        <p:spPr>
          <a:xfrm>
            <a:off x="807268" y="5793215"/>
            <a:ext cx="3636000" cy="253602"/>
          </a:xfrm>
          <a:prstGeom prst="rect">
            <a:avLst/>
          </a:prstGeom>
        </p:spPr>
        <p:txBody>
          <a:bodyPr/>
          <a:lstStyle>
            <a:lvl1pPr algn="ctr">
              <a:defRPr sz="1800" b="1">
                <a:solidFill>
                  <a:schemeClr val="bg1"/>
                </a:solidFill>
              </a:defRPr>
            </a:lvl1pPr>
            <a:lvl2pPr algn="ctr">
              <a:defRPr sz="1600" b="0">
                <a:solidFill>
                  <a:schemeClr val="bg1"/>
                </a:solidFill>
              </a:defRPr>
            </a:lvl2pPr>
            <a:lvl3pPr algn="ctr">
              <a:defRPr sz="1600" b="0">
                <a:solidFill>
                  <a:schemeClr val="bg1"/>
                </a:solidFill>
              </a:defRPr>
            </a:lvl3pPr>
            <a:lvl4pPr algn="ctr">
              <a:defRPr sz="1600" b="0">
                <a:solidFill>
                  <a:schemeClr val="bg1"/>
                </a:solidFill>
              </a:defRPr>
            </a:lvl4pPr>
            <a:lvl5pPr algn="ctr">
              <a:defRPr sz="1600" b="0">
                <a:solidFill>
                  <a:schemeClr val="bg1"/>
                </a:solidFill>
              </a:defRPr>
            </a:lvl5pPr>
          </a:lstStyle>
          <a:p>
            <a:pPr lvl="0"/>
            <a:r>
              <a:rPr lang="en-GB" dirty="0"/>
              <a:t>Click to edit Master text styles</a:t>
            </a:r>
            <a:endParaRPr lang="en-US" dirty="0"/>
          </a:p>
        </p:txBody>
      </p:sp>
      <p:sp>
        <p:nvSpPr>
          <p:cNvPr id="44" name="Text Placeholder 4">
            <a:extLst>
              <a:ext uri="{FF2B5EF4-FFF2-40B4-BE49-F238E27FC236}">
                <a16:creationId xmlns:a16="http://schemas.microsoft.com/office/drawing/2014/main" id="{7E36CF3A-2DD7-1745-B6C2-83211F818B4A}"/>
              </a:ext>
            </a:extLst>
          </p:cNvPr>
          <p:cNvSpPr>
            <a:spLocks noGrp="1"/>
          </p:cNvSpPr>
          <p:nvPr>
            <p:ph type="body" sz="quarter" idx="20"/>
          </p:nvPr>
        </p:nvSpPr>
        <p:spPr>
          <a:xfrm>
            <a:off x="4800768" y="1697783"/>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5" name="Text Placeholder 4">
            <a:extLst>
              <a:ext uri="{FF2B5EF4-FFF2-40B4-BE49-F238E27FC236}">
                <a16:creationId xmlns:a16="http://schemas.microsoft.com/office/drawing/2014/main" id="{B38FD501-C999-1545-8FFD-0CA43DD706F8}"/>
              </a:ext>
            </a:extLst>
          </p:cNvPr>
          <p:cNvSpPr>
            <a:spLocks noGrp="1"/>
          </p:cNvSpPr>
          <p:nvPr>
            <p:ph type="body" sz="quarter" idx="21"/>
          </p:nvPr>
        </p:nvSpPr>
        <p:spPr>
          <a:xfrm>
            <a:off x="4800768" y="2470516"/>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6" name="Text Placeholder 4">
            <a:extLst>
              <a:ext uri="{FF2B5EF4-FFF2-40B4-BE49-F238E27FC236}">
                <a16:creationId xmlns:a16="http://schemas.microsoft.com/office/drawing/2014/main" id="{A9AB5E4E-D848-8940-9EFA-4E3AE3DFDF7A}"/>
              </a:ext>
            </a:extLst>
          </p:cNvPr>
          <p:cNvSpPr>
            <a:spLocks noGrp="1"/>
          </p:cNvSpPr>
          <p:nvPr>
            <p:ph type="body" sz="quarter" idx="22"/>
          </p:nvPr>
        </p:nvSpPr>
        <p:spPr>
          <a:xfrm>
            <a:off x="4800768" y="3243248"/>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7" name="Text Placeholder 4">
            <a:extLst>
              <a:ext uri="{FF2B5EF4-FFF2-40B4-BE49-F238E27FC236}">
                <a16:creationId xmlns:a16="http://schemas.microsoft.com/office/drawing/2014/main" id="{DD22B531-C052-5240-8B7B-5C498F58A7FE}"/>
              </a:ext>
            </a:extLst>
          </p:cNvPr>
          <p:cNvSpPr>
            <a:spLocks noGrp="1"/>
          </p:cNvSpPr>
          <p:nvPr>
            <p:ph type="body" sz="quarter" idx="23"/>
          </p:nvPr>
        </p:nvSpPr>
        <p:spPr>
          <a:xfrm>
            <a:off x="4800768" y="4020274"/>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58" name="Text Placeholder 4">
            <a:extLst>
              <a:ext uri="{FF2B5EF4-FFF2-40B4-BE49-F238E27FC236}">
                <a16:creationId xmlns:a16="http://schemas.microsoft.com/office/drawing/2014/main" id="{BCD3BA8F-86F8-7943-BE20-ED452CE1C88E}"/>
              </a:ext>
            </a:extLst>
          </p:cNvPr>
          <p:cNvSpPr>
            <a:spLocks noGrp="1"/>
          </p:cNvSpPr>
          <p:nvPr>
            <p:ph type="body" sz="quarter" idx="24"/>
          </p:nvPr>
        </p:nvSpPr>
        <p:spPr>
          <a:xfrm>
            <a:off x="4800768" y="4797299"/>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sp>
        <p:nvSpPr>
          <p:cNvPr id="73" name="Text Placeholder 4">
            <a:extLst>
              <a:ext uri="{FF2B5EF4-FFF2-40B4-BE49-F238E27FC236}">
                <a16:creationId xmlns:a16="http://schemas.microsoft.com/office/drawing/2014/main" id="{DB7A5998-20CC-4A48-B449-A0FA6D63E24E}"/>
              </a:ext>
            </a:extLst>
          </p:cNvPr>
          <p:cNvSpPr>
            <a:spLocks noGrp="1"/>
          </p:cNvSpPr>
          <p:nvPr>
            <p:ph type="body" sz="quarter" idx="25"/>
          </p:nvPr>
        </p:nvSpPr>
        <p:spPr>
          <a:xfrm>
            <a:off x="4800768" y="5576432"/>
            <a:ext cx="6421039" cy="661904"/>
          </a:xfrm>
          <a:prstGeom prst="rect">
            <a:avLst/>
          </a:prstGeom>
        </p:spPr>
        <p:txBody>
          <a:bodyPr anchor="ctr" anchorCtr="0"/>
          <a:lstStyle>
            <a:lvl1pPr algn="l">
              <a:defRPr sz="1800" b="0"/>
            </a:lvl1pPr>
            <a:lvl2pPr algn="l">
              <a:defRPr sz="1400" b="0"/>
            </a:lvl2pPr>
            <a:lvl3pPr algn="l">
              <a:defRPr sz="1400" b="0"/>
            </a:lvl3pPr>
            <a:lvl4pPr algn="l">
              <a:defRPr sz="1400" b="0"/>
            </a:lvl4pPr>
            <a:lvl5pPr algn="l">
              <a:defRPr sz="1400" b="0"/>
            </a:lvl5pPr>
          </a:lstStyle>
          <a:p>
            <a:pPr lvl="0"/>
            <a:r>
              <a:rPr lang="en-GB" dirty="0"/>
              <a:t>Click to edit Master text styles</a:t>
            </a:r>
          </a:p>
        </p:txBody>
      </p:sp>
      <p:pic>
        <p:nvPicPr>
          <p:cNvPr id="34" name="Picture 33" descr="A picture containing plate, drawing&#10;&#10;Description automatically generated">
            <a:extLst>
              <a:ext uri="{FF2B5EF4-FFF2-40B4-BE49-F238E27FC236}">
                <a16:creationId xmlns:a16="http://schemas.microsoft.com/office/drawing/2014/main" id="{F6B003CD-20FE-450B-BA81-651543B87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167702"/>
            <a:ext cx="1079998" cy="540000"/>
          </a:xfrm>
          <a:prstGeom prst="rect">
            <a:avLst/>
          </a:prstGeom>
        </p:spPr>
      </p:pic>
    </p:spTree>
    <p:extLst>
      <p:ext uri="{BB962C8B-B14F-4D97-AF65-F5344CB8AC3E}">
        <p14:creationId xmlns:p14="http://schemas.microsoft.com/office/powerpoint/2010/main" val="20019770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able layout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pic>
        <p:nvPicPr>
          <p:cNvPr id="34" name="Picture 33" descr="A picture containing plate, drawing&#10;&#10;Description automatically generated">
            <a:extLst>
              <a:ext uri="{FF2B5EF4-FFF2-40B4-BE49-F238E27FC236}">
                <a16:creationId xmlns:a16="http://schemas.microsoft.com/office/drawing/2014/main" id="{F6B003CD-20FE-450B-BA81-651543B876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7052" y="6167702"/>
            <a:ext cx="1079998" cy="540000"/>
          </a:xfrm>
          <a:prstGeom prst="rect">
            <a:avLst/>
          </a:prstGeom>
        </p:spPr>
      </p:pic>
      <p:sp>
        <p:nvSpPr>
          <p:cNvPr id="28" name="Text Placeholder 27">
            <a:extLst>
              <a:ext uri="{FF2B5EF4-FFF2-40B4-BE49-F238E27FC236}">
                <a16:creationId xmlns:a16="http://schemas.microsoft.com/office/drawing/2014/main" id="{F684C771-9B75-424D-94A0-0F65FFDA87E6}"/>
              </a:ext>
            </a:extLst>
          </p:cNvPr>
          <p:cNvSpPr>
            <a:spLocks noGrp="1"/>
          </p:cNvSpPr>
          <p:nvPr>
            <p:ph type="body" sz="quarter" idx="16" hasCustomPrompt="1"/>
          </p:nvPr>
        </p:nvSpPr>
        <p:spPr>
          <a:xfrm>
            <a:off x="1044575" y="5057258"/>
            <a:ext cx="3025775" cy="817331"/>
          </a:xfrm>
        </p:spPr>
        <p:txBody>
          <a:bodyPr/>
          <a:lstStyle>
            <a:lvl3pPr algn="ctr">
              <a:defRPr/>
            </a:lvl3pPr>
          </a:lstStyle>
          <a:p>
            <a:pPr lvl="2"/>
            <a:r>
              <a:rPr lang="en-US" dirty="0"/>
              <a:t>Third level</a:t>
            </a:r>
          </a:p>
        </p:txBody>
      </p:sp>
      <p:sp>
        <p:nvSpPr>
          <p:cNvPr id="37" name="Text Placeholder 36">
            <a:extLst>
              <a:ext uri="{FF2B5EF4-FFF2-40B4-BE49-F238E27FC236}">
                <a16:creationId xmlns:a16="http://schemas.microsoft.com/office/drawing/2014/main" id="{5335B93D-3809-4EF7-B687-6FC4BCF1DE6B}"/>
              </a:ext>
            </a:extLst>
          </p:cNvPr>
          <p:cNvSpPr>
            <a:spLocks noGrp="1"/>
          </p:cNvSpPr>
          <p:nvPr>
            <p:ph type="body" sz="quarter" idx="20"/>
          </p:nvPr>
        </p:nvSpPr>
        <p:spPr>
          <a:xfrm>
            <a:off x="804672" y="1698625"/>
            <a:ext cx="3638741" cy="1336675"/>
          </a:xfrm>
          <a:solidFill>
            <a:srgbClr val="94D009"/>
          </a:solidFill>
        </p:spPr>
        <p:txBody>
          <a:bodyPr/>
          <a:lstStyle>
            <a:lvl3pPr algn="ctr">
              <a:defRPr b="1"/>
            </a:lvl3pPr>
          </a:lstStyle>
          <a:p>
            <a:pPr lvl="2"/>
            <a:endParaRPr lang="en-US" dirty="0"/>
          </a:p>
          <a:p>
            <a:pPr lvl="2"/>
            <a:r>
              <a:rPr lang="en-US" dirty="0"/>
              <a:t>Third level</a:t>
            </a:r>
          </a:p>
        </p:txBody>
      </p:sp>
      <p:sp>
        <p:nvSpPr>
          <p:cNvPr id="39" name="Text Placeholder 38">
            <a:extLst>
              <a:ext uri="{FF2B5EF4-FFF2-40B4-BE49-F238E27FC236}">
                <a16:creationId xmlns:a16="http://schemas.microsoft.com/office/drawing/2014/main" id="{E20D56F0-E460-41C0-9885-2FB458F24358}"/>
              </a:ext>
            </a:extLst>
          </p:cNvPr>
          <p:cNvSpPr>
            <a:spLocks noGrp="1"/>
          </p:cNvSpPr>
          <p:nvPr>
            <p:ph type="body" sz="quarter" idx="21"/>
          </p:nvPr>
        </p:nvSpPr>
        <p:spPr>
          <a:xfrm>
            <a:off x="804863" y="4830321"/>
            <a:ext cx="3638550" cy="1337118"/>
          </a:xfrm>
          <a:solidFill>
            <a:srgbClr val="94D009"/>
          </a:solidFill>
        </p:spPr>
        <p:txBody>
          <a:bodyPr/>
          <a:lstStyle>
            <a:lvl3pPr algn="ctr">
              <a:defRPr b="1"/>
            </a:lvl3pPr>
          </a:lstStyle>
          <a:p>
            <a:pPr lvl="2"/>
            <a:endParaRPr lang="en-US" dirty="0"/>
          </a:p>
          <a:p>
            <a:pPr lvl="2"/>
            <a:r>
              <a:rPr lang="en-US" dirty="0"/>
              <a:t>Third level</a:t>
            </a:r>
          </a:p>
        </p:txBody>
      </p:sp>
      <p:sp>
        <p:nvSpPr>
          <p:cNvPr id="41" name="Text Placeholder 40">
            <a:extLst>
              <a:ext uri="{FF2B5EF4-FFF2-40B4-BE49-F238E27FC236}">
                <a16:creationId xmlns:a16="http://schemas.microsoft.com/office/drawing/2014/main" id="{0673F249-A96E-42AE-ABDD-495B4FC34793}"/>
              </a:ext>
            </a:extLst>
          </p:cNvPr>
          <p:cNvSpPr>
            <a:spLocks noGrp="1"/>
          </p:cNvSpPr>
          <p:nvPr>
            <p:ph type="body" sz="quarter" idx="22"/>
          </p:nvPr>
        </p:nvSpPr>
        <p:spPr>
          <a:xfrm>
            <a:off x="804863" y="3263900"/>
            <a:ext cx="3638550" cy="1336675"/>
          </a:xfrm>
          <a:solidFill>
            <a:srgbClr val="003F72"/>
          </a:solidFill>
        </p:spPr>
        <p:txBody>
          <a:bodyPr/>
          <a:lstStyle>
            <a:lvl1pPr>
              <a:defRPr>
                <a:solidFill>
                  <a:schemeClr val="bg1"/>
                </a:solidFill>
              </a:defRPr>
            </a:lvl1pPr>
            <a:lvl2pPr>
              <a:defRPr>
                <a:solidFill>
                  <a:schemeClr val="bg1"/>
                </a:solidFill>
              </a:defRPr>
            </a:lvl2pPr>
            <a:lvl3pPr algn="ctr">
              <a:defRPr b="1">
                <a:solidFill>
                  <a:schemeClr val="bg1"/>
                </a:solidFill>
              </a:defRPr>
            </a:lvl3pPr>
            <a:lvl4pPr>
              <a:defRPr>
                <a:solidFill>
                  <a:schemeClr val="bg1"/>
                </a:solidFill>
              </a:defRPr>
            </a:lvl4pPr>
            <a:lvl5pPr>
              <a:defRPr>
                <a:solidFill>
                  <a:schemeClr val="bg1"/>
                </a:solidFill>
              </a:defRPr>
            </a:lvl5pPr>
          </a:lstStyle>
          <a:p>
            <a:pPr lvl="2"/>
            <a:endParaRPr lang="en-US" dirty="0"/>
          </a:p>
          <a:p>
            <a:pPr lvl="2"/>
            <a:r>
              <a:rPr lang="en-US" dirty="0"/>
              <a:t>Third level</a:t>
            </a:r>
          </a:p>
        </p:txBody>
      </p:sp>
      <p:sp>
        <p:nvSpPr>
          <p:cNvPr id="45" name="Text Placeholder 44">
            <a:extLst>
              <a:ext uri="{FF2B5EF4-FFF2-40B4-BE49-F238E27FC236}">
                <a16:creationId xmlns:a16="http://schemas.microsoft.com/office/drawing/2014/main" id="{68607D97-2B39-4B40-84D0-8F8CC52CE912}"/>
              </a:ext>
            </a:extLst>
          </p:cNvPr>
          <p:cNvSpPr>
            <a:spLocks noGrp="1"/>
          </p:cNvSpPr>
          <p:nvPr>
            <p:ph type="body" sz="quarter" idx="23"/>
          </p:nvPr>
        </p:nvSpPr>
        <p:spPr>
          <a:xfrm>
            <a:off x="4575175" y="1698625"/>
            <a:ext cx="6811963" cy="1336675"/>
          </a:xfrm>
          <a:solidFill>
            <a:schemeClr val="bg1">
              <a:lumMod val="95000"/>
            </a:schemeClr>
          </a:solidFill>
        </p:spPr>
        <p:txBody>
          <a:bodyPr/>
          <a:lstStyle>
            <a:lvl3pPr>
              <a:defRPr/>
            </a:lvl3pPr>
          </a:lstStyle>
          <a:p>
            <a:pPr lvl="2"/>
            <a:endParaRPr lang="en-US" dirty="0"/>
          </a:p>
          <a:p>
            <a:pPr lvl="2"/>
            <a:r>
              <a:rPr lang="en-US" dirty="0"/>
              <a:t>Third level</a:t>
            </a:r>
          </a:p>
        </p:txBody>
      </p:sp>
      <p:sp>
        <p:nvSpPr>
          <p:cNvPr id="47" name="Text Placeholder 46">
            <a:extLst>
              <a:ext uri="{FF2B5EF4-FFF2-40B4-BE49-F238E27FC236}">
                <a16:creationId xmlns:a16="http://schemas.microsoft.com/office/drawing/2014/main" id="{5437B0D1-1FCE-4414-979B-3FE059E85E09}"/>
              </a:ext>
            </a:extLst>
          </p:cNvPr>
          <p:cNvSpPr>
            <a:spLocks noGrp="1"/>
          </p:cNvSpPr>
          <p:nvPr>
            <p:ph type="body" sz="quarter" idx="24"/>
          </p:nvPr>
        </p:nvSpPr>
        <p:spPr>
          <a:xfrm>
            <a:off x="4575175" y="3263900"/>
            <a:ext cx="6811963" cy="1336675"/>
          </a:xfrm>
          <a:solidFill>
            <a:schemeClr val="bg1">
              <a:lumMod val="85000"/>
            </a:schemeClr>
          </a:solidFill>
        </p:spPr>
        <p:txBody>
          <a:bodyPr/>
          <a:lstStyle>
            <a:lvl3pPr>
              <a:defRPr/>
            </a:lvl3pPr>
          </a:lstStyle>
          <a:p>
            <a:pPr lvl="2"/>
            <a:endParaRPr lang="en-US" dirty="0"/>
          </a:p>
          <a:p>
            <a:pPr lvl="2"/>
            <a:r>
              <a:rPr lang="en-US" dirty="0"/>
              <a:t>Third level</a:t>
            </a:r>
          </a:p>
        </p:txBody>
      </p:sp>
      <p:sp>
        <p:nvSpPr>
          <p:cNvPr id="49" name="Text Placeholder 48">
            <a:extLst>
              <a:ext uri="{FF2B5EF4-FFF2-40B4-BE49-F238E27FC236}">
                <a16:creationId xmlns:a16="http://schemas.microsoft.com/office/drawing/2014/main" id="{8120CA2E-067A-4967-B9E3-93D86280D334}"/>
              </a:ext>
            </a:extLst>
          </p:cNvPr>
          <p:cNvSpPr>
            <a:spLocks noGrp="1"/>
          </p:cNvSpPr>
          <p:nvPr>
            <p:ph type="body" sz="quarter" idx="25"/>
          </p:nvPr>
        </p:nvSpPr>
        <p:spPr>
          <a:xfrm>
            <a:off x="4575175" y="4830763"/>
            <a:ext cx="6811963" cy="1336675"/>
          </a:xfrm>
          <a:solidFill>
            <a:schemeClr val="bg1">
              <a:lumMod val="95000"/>
            </a:schemeClr>
          </a:solidFill>
        </p:spPr>
        <p:txBody>
          <a:bodyPr/>
          <a:lstStyle>
            <a:lvl3pPr>
              <a:defRPr/>
            </a:lvl3pPr>
          </a:lstStyle>
          <a:p>
            <a:pPr lvl="2"/>
            <a:endParaRPr lang="en-US" dirty="0"/>
          </a:p>
          <a:p>
            <a:pPr lvl="2"/>
            <a:r>
              <a:rPr lang="en-US" dirty="0"/>
              <a:t>Third level</a:t>
            </a:r>
          </a:p>
        </p:txBody>
      </p:sp>
    </p:spTree>
    <p:extLst>
      <p:ext uri="{BB962C8B-B14F-4D97-AF65-F5344CB8AC3E}">
        <p14:creationId xmlns:p14="http://schemas.microsoft.com/office/powerpoint/2010/main" val="4243179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columns - Whi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32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9" name="Rectangle 8">
            <a:extLst>
              <a:ext uri="{FF2B5EF4-FFF2-40B4-BE49-F238E27FC236}">
                <a16:creationId xmlns:a16="http://schemas.microsoft.com/office/drawing/2014/main" id="{AFB82A08-B159-4576-9810-E7A52971DA44}"/>
              </a:ext>
            </a:extLst>
          </p:cNvPr>
          <p:cNvSpPr/>
          <p:nvPr userDrawn="1"/>
        </p:nvSpPr>
        <p:spPr>
          <a:xfrm>
            <a:off x="804863" y="1628775"/>
            <a:ext cx="1942356" cy="45370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C88F20E-C3C6-4900-94DF-5DEE36C5D81C}"/>
              </a:ext>
            </a:extLst>
          </p:cNvPr>
          <p:cNvSpPr/>
          <p:nvPr userDrawn="1"/>
        </p:nvSpPr>
        <p:spPr>
          <a:xfrm>
            <a:off x="2966624" y="1628775"/>
            <a:ext cx="1942356" cy="45370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71D4BB4-78C7-419A-8E46-12AA9FF393EB}"/>
              </a:ext>
            </a:extLst>
          </p:cNvPr>
          <p:cNvSpPr/>
          <p:nvPr userDrawn="1"/>
        </p:nvSpPr>
        <p:spPr>
          <a:xfrm>
            <a:off x="5128385" y="1628775"/>
            <a:ext cx="1942356" cy="45370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129531C-A018-4933-B636-99D770FA7AF2}"/>
              </a:ext>
            </a:extLst>
          </p:cNvPr>
          <p:cNvSpPr/>
          <p:nvPr userDrawn="1"/>
        </p:nvSpPr>
        <p:spPr>
          <a:xfrm>
            <a:off x="7290146" y="1628775"/>
            <a:ext cx="1942356" cy="45370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6F59287-3CD8-4AC7-8C61-4F67FB2F61D4}"/>
              </a:ext>
            </a:extLst>
          </p:cNvPr>
          <p:cNvSpPr/>
          <p:nvPr userDrawn="1"/>
        </p:nvSpPr>
        <p:spPr>
          <a:xfrm>
            <a:off x="9451906" y="1628775"/>
            <a:ext cx="1942356" cy="45370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2">
            <a:extLst>
              <a:ext uri="{FF2B5EF4-FFF2-40B4-BE49-F238E27FC236}">
                <a16:creationId xmlns:a16="http://schemas.microsoft.com/office/drawing/2014/main" id="{F07605E1-4DD9-4DE0-AC3E-FB02BD73992B}"/>
              </a:ext>
            </a:extLst>
          </p:cNvPr>
          <p:cNvSpPr>
            <a:spLocks noGrp="1"/>
          </p:cNvSpPr>
          <p:nvPr>
            <p:ph type="body" sz="quarter" idx="50"/>
          </p:nvPr>
        </p:nvSpPr>
        <p:spPr>
          <a:xfrm>
            <a:off x="9640084"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26" name="Text Placeholder 2">
            <a:extLst>
              <a:ext uri="{FF2B5EF4-FFF2-40B4-BE49-F238E27FC236}">
                <a16:creationId xmlns:a16="http://schemas.microsoft.com/office/drawing/2014/main" id="{DE0CC639-EEBB-49BB-97E8-9D644811ED75}"/>
              </a:ext>
            </a:extLst>
          </p:cNvPr>
          <p:cNvSpPr>
            <a:spLocks noGrp="1"/>
          </p:cNvSpPr>
          <p:nvPr>
            <p:ph type="body" sz="quarter" idx="51"/>
          </p:nvPr>
        </p:nvSpPr>
        <p:spPr>
          <a:xfrm>
            <a:off x="9640084"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27" name="Text Placeholder 2">
            <a:extLst>
              <a:ext uri="{FF2B5EF4-FFF2-40B4-BE49-F238E27FC236}">
                <a16:creationId xmlns:a16="http://schemas.microsoft.com/office/drawing/2014/main" id="{296E9DB8-A89A-4F46-9469-0AC0FB57065A}"/>
              </a:ext>
            </a:extLst>
          </p:cNvPr>
          <p:cNvSpPr>
            <a:spLocks noGrp="1"/>
          </p:cNvSpPr>
          <p:nvPr>
            <p:ph type="body" sz="quarter" idx="52"/>
          </p:nvPr>
        </p:nvSpPr>
        <p:spPr>
          <a:xfrm>
            <a:off x="7478324" y="3155245"/>
            <a:ext cx="1566000" cy="338400"/>
          </a:xfrm>
          <a:prstGeom prst="rect">
            <a:avLst/>
          </a:prstGeom>
        </p:spPr>
        <p:txBody>
          <a:bodyPr anchor="ctr"/>
          <a:lstStyle>
            <a:lvl1pPr algn="ctr">
              <a:defRPr sz="1800">
                <a:solidFill>
                  <a:schemeClr val="tx2"/>
                </a:solidFill>
              </a:defRPr>
            </a:lvl1pPr>
          </a:lstStyle>
          <a:p>
            <a:pPr lvl="0"/>
            <a:r>
              <a:rPr lang="en-US" dirty="0"/>
              <a:t>Click to edit</a:t>
            </a:r>
            <a:endParaRPr lang="en-GB" dirty="0"/>
          </a:p>
        </p:txBody>
      </p:sp>
      <p:sp>
        <p:nvSpPr>
          <p:cNvPr id="28" name="Text Placeholder 2">
            <a:extLst>
              <a:ext uri="{FF2B5EF4-FFF2-40B4-BE49-F238E27FC236}">
                <a16:creationId xmlns:a16="http://schemas.microsoft.com/office/drawing/2014/main" id="{CB892CC2-50D8-42C7-BD25-F098A87920E9}"/>
              </a:ext>
            </a:extLst>
          </p:cNvPr>
          <p:cNvSpPr>
            <a:spLocks noGrp="1"/>
          </p:cNvSpPr>
          <p:nvPr>
            <p:ph type="body" sz="quarter" idx="53"/>
          </p:nvPr>
        </p:nvSpPr>
        <p:spPr>
          <a:xfrm>
            <a:off x="7478324" y="3514853"/>
            <a:ext cx="1566000" cy="2309617"/>
          </a:xfrm>
          <a:prstGeom prst="rect">
            <a:avLst/>
          </a:prstGeom>
        </p:spPr>
        <p:txBody>
          <a:bodyPr/>
          <a:lstStyle>
            <a:lvl1pPr algn="ctr">
              <a:defRPr sz="1800" b="0">
                <a:solidFill>
                  <a:schemeClr val="tx2"/>
                </a:solidFill>
              </a:defRPr>
            </a:lvl1pPr>
          </a:lstStyle>
          <a:p>
            <a:pPr lvl="0"/>
            <a:r>
              <a:rPr lang="en-US" dirty="0"/>
              <a:t>Click to edit Master</a:t>
            </a:r>
            <a:endParaRPr lang="en-GB" dirty="0"/>
          </a:p>
        </p:txBody>
      </p:sp>
      <p:sp>
        <p:nvSpPr>
          <p:cNvPr id="29" name="Text Placeholder 2">
            <a:extLst>
              <a:ext uri="{FF2B5EF4-FFF2-40B4-BE49-F238E27FC236}">
                <a16:creationId xmlns:a16="http://schemas.microsoft.com/office/drawing/2014/main" id="{FBE564D7-5335-41D7-988D-ABE4F6744DEC}"/>
              </a:ext>
            </a:extLst>
          </p:cNvPr>
          <p:cNvSpPr>
            <a:spLocks noGrp="1"/>
          </p:cNvSpPr>
          <p:nvPr>
            <p:ph type="body" sz="quarter" idx="54"/>
          </p:nvPr>
        </p:nvSpPr>
        <p:spPr>
          <a:xfrm>
            <a:off x="5316563"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0" name="Text Placeholder 2">
            <a:extLst>
              <a:ext uri="{FF2B5EF4-FFF2-40B4-BE49-F238E27FC236}">
                <a16:creationId xmlns:a16="http://schemas.microsoft.com/office/drawing/2014/main" id="{4C86FF01-BF9A-4E58-9F7F-73A8D265D7A7}"/>
              </a:ext>
            </a:extLst>
          </p:cNvPr>
          <p:cNvSpPr>
            <a:spLocks noGrp="1"/>
          </p:cNvSpPr>
          <p:nvPr>
            <p:ph type="body" sz="quarter" idx="55"/>
          </p:nvPr>
        </p:nvSpPr>
        <p:spPr>
          <a:xfrm>
            <a:off x="5316563"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31" name="Text Placeholder 2">
            <a:extLst>
              <a:ext uri="{FF2B5EF4-FFF2-40B4-BE49-F238E27FC236}">
                <a16:creationId xmlns:a16="http://schemas.microsoft.com/office/drawing/2014/main" id="{C5788D25-5688-48CF-833E-713DF3484CD1}"/>
              </a:ext>
            </a:extLst>
          </p:cNvPr>
          <p:cNvSpPr>
            <a:spLocks noGrp="1"/>
          </p:cNvSpPr>
          <p:nvPr>
            <p:ph type="body" sz="quarter" idx="56"/>
          </p:nvPr>
        </p:nvSpPr>
        <p:spPr>
          <a:xfrm>
            <a:off x="3154802"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2" name="Text Placeholder 2">
            <a:extLst>
              <a:ext uri="{FF2B5EF4-FFF2-40B4-BE49-F238E27FC236}">
                <a16:creationId xmlns:a16="http://schemas.microsoft.com/office/drawing/2014/main" id="{D28372B9-1FEB-449C-BC6B-CA77EE947D9D}"/>
              </a:ext>
            </a:extLst>
          </p:cNvPr>
          <p:cNvSpPr>
            <a:spLocks noGrp="1"/>
          </p:cNvSpPr>
          <p:nvPr>
            <p:ph type="body" sz="quarter" idx="57"/>
          </p:nvPr>
        </p:nvSpPr>
        <p:spPr>
          <a:xfrm>
            <a:off x="3154802"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sp>
        <p:nvSpPr>
          <p:cNvPr id="33" name="Text Placeholder 2">
            <a:extLst>
              <a:ext uri="{FF2B5EF4-FFF2-40B4-BE49-F238E27FC236}">
                <a16:creationId xmlns:a16="http://schemas.microsoft.com/office/drawing/2014/main" id="{4227E074-3B36-45CD-892F-D07707718021}"/>
              </a:ext>
            </a:extLst>
          </p:cNvPr>
          <p:cNvSpPr>
            <a:spLocks noGrp="1"/>
          </p:cNvSpPr>
          <p:nvPr>
            <p:ph type="body" sz="quarter" idx="58"/>
          </p:nvPr>
        </p:nvSpPr>
        <p:spPr>
          <a:xfrm>
            <a:off x="993041" y="3155245"/>
            <a:ext cx="1566000" cy="338400"/>
          </a:xfrm>
          <a:prstGeom prst="rect">
            <a:avLst/>
          </a:prstGeom>
        </p:spPr>
        <p:txBody>
          <a:bodyPr anchor="ctr"/>
          <a:lstStyle>
            <a:lvl1pPr algn="ctr">
              <a:defRPr sz="1800">
                <a:solidFill>
                  <a:schemeClr val="bg1"/>
                </a:solidFill>
              </a:defRPr>
            </a:lvl1pPr>
          </a:lstStyle>
          <a:p>
            <a:pPr lvl="0"/>
            <a:r>
              <a:rPr lang="en-US" dirty="0"/>
              <a:t>Click to edit</a:t>
            </a:r>
            <a:endParaRPr lang="en-GB" dirty="0"/>
          </a:p>
        </p:txBody>
      </p:sp>
      <p:sp>
        <p:nvSpPr>
          <p:cNvPr id="34" name="Text Placeholder 2">
            <a:extLst>
              <a:ext uri="{FF2B5EF4-FFF2-40B4-BE49-F238E27FC236}">
                <a16:creationId xmlns:a16="http://schemas.microsoft.com/office/drawing/2014/main" id="{65151035-BDEC-4344-BAB7-C4505743602E}"/>
              </a:ext>
            </a:extLst>
          </p:cNvPr>
          <p:cNvSpPr>
            <a:spLocks noGrp="1"/>
          </p:cNvSpPr>
          <p:nvPr>
            <p:ph type="body" sz="quarter" idx="59"/>
          </p:nvPr>
        </p:nvSpPr>
        <p:spPr>
          <a:xfrm>
            <a:off x="993041" y="3514853"/>
            <a:ext cx="1566000" cy="2309617"/>
          </a:xfrm>
          <a:prstGeom prst="rect">
            <a:avLst/>
          </a:prstGeom>
        </p:spPr>
        <p:txBody>
          <a:bodyPr/>
          <a:lstStyle>
            <a:lvl1pPr algn="ctr">
              <a:defRPr sz="1800" b="0">
                <a:solidFill>
                  <a:schemeClr val="bg1"/>
                </a:solidFill>
              </a:defRPr>
            </a:lvl1pPr>
          </a:lstStyle>
          <a:p>
            <a:pPr lvl="0"/>
            <a:r>
              <a:rPr lang="en-US" dirty="0"/>
              <a:t>Click to edit Master</a:t>
            </a:r>
            <a:endParaRPr lang="en-GB" dirty="0"/>
          </a:p>
        </p:txBody>
      </p:sp>
      <p:pic>
        <p:nvPicPr>
          <p:cNvPr id="4" name="Picture 3" descr="A close up of a sign&#10;&#10;Description automatically generated">
            <a:extLst>
              <a:ext uri="{FF2B5EF4-FFF2-40B4-BE49-F238E27FC236}">
                <a16:creationId xmlns:a16="http://schemas.microsoft.com/office/drawing/2014/main" id="{D4A5A52D-AA2C-4EB9-9A8B-0A8095B355E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99625" y="1769883"/>
            <a:ext cx="1130400" cy="1130400"/>
          </a:xfrm>
          <a:prstGeom prst="rect">
            <a:avLst/>
          </a:prstGeom>
        </p:spPr>
      </p:pic>
      <p:pic>
        <p:nvPicPr>
          <p:cNvPr id="14" name="Picture 13" descr="A close up of a sign&#10;&#10;Description automatically generated">
            <a:extLst>
              <a:ext uri="{FF2B5EF4-FFF2-40B4-BE49-F238E27FC236}">
                <a16:creationId xmlns:a16="http://schemas.microsoft.com/office/drawing/2014/main" id="{5E96D397-DA56-42CD-9016-B0D96CAD08C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72602" y="1677917"/>
            <a:ext cx="1130400" cy="113040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43143C93-AF48-494D-9A15-5E36ED33F17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9750" y="1769883"/>
            <a:ext cx="1130400" cy="1130400"/>
          </a:xfrm>
          <a:prstGeom prst="rect">
            <a:avLst/>
          </a:prstGeom>
        </p:spPr>
      </p:pic>
      <p:pic>
        <p:nvPicPr>
          <p:cNvPr id="18" name="Picture 17" descr="A close up of a sign&#10;&#10;Description automatically generated">
            <a:extLst>
              <a:ext uri="{FF2B5EF4-FFF2-40B4-BE49-F238E27FC236}">
                <a16:creationId xmlns:a16="http://schemas.microsoft.com/office/drawing/2014/main" id="{66C931FB-C176-4DF3-85B3-5AAE1DF278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96124" y="1808649"/>
            <a:ext cx="1130400" cy="1130400"/>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7A2FCB46-5A05-456C-A868-A42BC8C0C58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897050" y="1769883"/>
            <a:ext cx="1130400" cy="1130400"/>
          </a:xfrm>
          <a:prstGeom prst="rect">
            <a:avLst/>
          </a:prstGeom>
        </p:spPr>
      </p:pic>
      <p:pic>
        <p:nvPicPr>
          <p:cNvPr id="36" name="Picture 35" descr="A picture containing plate, drawing&#10;&#10;Description automatically generated">
            <a:extLst>
              <a:ext uri="{FF2B5EF4-FFF2-40B4-BE49-F238E27FC236}">
                <a16:creationId xmlns:a16="http://schemas.microsoft.com/office/drawing/2014/main" id="{15801995-1B9A-4C92-A509-E142A2B3BB9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807052" y="6195840"/>
            <a:ext cx="1079998" cy="540000"/>
          </a:xfrm>
          <a:prstGeom prst="rect">
            <a:avLst/>
          </a:prstGeom>
        </p:spPr>
      </p:pic>
    </p:spTree>
    <p:extLst>
      <p:ext uri="{BB962C8B-B14F-4D97-AF65-F5344CB8AC3E}">
        <p14:creationId xmlns:p14="http://schemas.microsoft.com/office/powerpoint/2010/main" val="15223925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boxes with icons_White">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2999-C3CD-0F47-A5B3-235D6AA8CC4E}"/>
              </a:ext>
            </a:extLst>
          </p:cNvPr>
          <p:cNvSpPr>
            <a:spLocks noGrp="1"/>
          </p:cNvSpPr>
          <p:nvPr>
            <p:ph type="title"/>
          </p:nvPr>
        </p:nvSpPr>
        <p:spPr>
          <a:xfrm>
            <a:off x="807269" y="302881"/>
            <a:ext cx="10580059" cy="755904"/>
          </a:xfrm>
        </p:spPr>
        <p:txBody>
          <a:bodyPr/>
          <a:lstStyle/>
          <a:p>
            <a:r>
              <a:rPr lang="en-US" dirty="0"/>
              <a:t>Click to edit Master title style</a:t>
            </a:r>
            <a:endParaRPr lang="en-GB" dirty="0"/>
          </a:p>
        </p:txBody>
      </p:sp>
      <p:sp>
        <p:nvSpPr>
          <p:cNvPr id="8" name="Text Placeholder 2">
            <a:extLst>
              <a:ext uri="{FF2B5EF4-FFF2-40B4-BE49-F238E27FC236}">
                <a16:creationId xmlns:a16="http://schemas.microsoft.com/office/drawing/2014/main" id="{0B1525AA-7961-B745-9BA3-51AB1F5FD7F4}"/>
              </a:ext>
            </a:extLst>
          </p:cNvPr>
          <p:cNvSpPr>
            <a:spLocks noGrp="1"/>
          </p:cNvSpPr>
          <p:nvPr>
            <p:ph type="body" idx="13" hasCustomPrompt="1"/>
          </p:nvPr>
        </p:nvSpPr>
        <p:spPr>
          <a:xfrm>
            <a:off x="807268" y="1092092"/>
            <a:ext cx="10580060" cy="360000"/>
          </a:xfrm>
          <a:prstGeom prst="rect">
            <a:avLst/>
          </a:prstGeom>
        </p:spPr>
        <p:txBody>
          <a:bodyPr anchor="t" anchorCtr="0"/>
          <a:lstStyle>
            <a:lvl1pPr marL="0" indent="0">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[Optional Subtitle]</a:t>
            </a:r>
          </a:p>
        </p:txBody>
      </p:sp>
      <p:sp>
        <p:nvSpPr>
          <p:cNvPr id="9" name="Rectangle 8">
            <a:extLst>
              <a:ext uri="{FF2B5EF4-FFF2-40B4-BE49-F238E27FC236}">
                <a16:creationId xmlns:a16="http://schemas.microsoft.com/office/drawing/2014/main" id="{68C69D3D-33B2-3143-BBC0-ADB02FC52598}"/>
              </a:ext>
            </a:extLst>
          </p:cNvPr>
          <p:cNvSpPr/>
          <p:nvPr userDrawn="1"/>
        </p:nvSpPr>
        <p:spPr>
          <a:xfrm>
            <a:off x="807267" y="4026678"/>
            <a:ext cx="3373898" cy="2143922"/>
          </a:xfrm>
          <a:prstGeom prst="rect">
            <a:avLst/>
          </a:prstGeom>
          <a:blipFill>
            <a:blip r:embed="rId2"/>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0" name="Rectangle 9">
            <a:extLst>
              <a:ext uri="{FF2B5EF4-FFF2-40B4-BE49-F238E27FC236}">
                <a16:creationId xmlns:a16="http://schemas.microsoft.com/office/drawing/2014/main" id="{3DE75C08-78BA-3C4C-9464-D4C912C22367}"/>
              </a:ext>
            </a:extLst>
          </p:cNvPr>
          <p:cNvSpPr/>
          <p:nvPr userDrawn="1"/>
        </p:nvSpPr>
        <p:spPr>
          <a:xfrm>
            <a:off x="4410252" y="4026679"/>
            <a:ext cx="3373898" cy="2143922"/>
          </a:xfrm>
          <a:prstGeom prst="rect">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C64A0F19-C22F-5240-9E45-DB3846D9D2F1}"/>
              </a:ext>
            </a:extLst>
          </p:cNvPr>
          <p:cNvSpPr/>
          <p:nvPr userDrawn="1"/>
        </p:nvSpPr>
        <p:spPr>
          <a:xfrm>
            <a:off x="8013237" y="4026679"/>
            <a:ext cx="3373898" cy="2143922"/>
          </a:xfrm>
          <a:prstGeom prst="rect">
            <a:avLst/>
          </a:prstGeom>
          <a:blipFill>
            <a:blip r:embed="rId2"/>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2"/>
              </a:solidFill>
            </a:endParaRPr>
          </a:p>
        </p:txBody>
      </p:sp>
      <p:sp>
        <p:nvSpPr>
          <p:cNvPr id="12" name="Rectangle 11">
            <a:extLst>
              <a:ext uri="{FF2B5EF4-FFF2-40B4-BE49-F238E27FC236}">
                <a16:creationId xmlns:a16="http://schemas.microsoft.com/office/drawing/2014/main" id="{9E90F018-7534-4847-AA34-060114C59839}"/>
              </a:ext>
            </a:extLst>
          </p:cNvPr>
          <p:cNvSpPr/>
          <p:nvPr userDrawn="1"/>
        </p:nvSpPr>
        <p:spPr>
          <a:xfrm>
            <a:off x="807267" y="1628776"/>
            <a:ext cx="3373898" cy="2143922"/>
          </a:xfrm>
          <a:prstGeom prst="rect">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B62F4C74-A48D-C34E-813F-05DEEBD43F56}"/>
              </a:ext>
            </a:extLst>
          </p:cNvPr>
          <p:cNvSpPr/>
          <p:nvPr userDrawn="1"/>
        </p:nvSpPr>
        <p:spPr>
          <a:xfrm>
            <a:off x="4410252" y="1628777"/>
            <a:ext cx="3373898" cy="2143922"/>
          </a:xfrm>
          <a:prstGeom prst="rect">
            <a:avLst/>
          </a:prstGeom>
          <a:blipFill>
            <a:blip r:embed="rId2"/>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4" name="Rectangle 13">
            <a:extLst>
              <a:ext uri="{FF2B5EF4-FFF2-40B4-BE49-F238E27FC236}">
                <a16:creationId xmlns:a16="http://schemas.microsoft.com/office/drawing/2014/main" id="{B6CD7E1E-7F5C-B741-A8F8-A2A8D86A4114}"/>
              </a:ext>
            </a:extLst>
          </p:cNvPr>
          <p:cNvSpPr/>
          <p:nvPr userDrawn="1"/>
        </p:nvSpPr>
        <p:spPr>
          <a:xfrm>
            <a:off x="8013237" y="1628777"/>
            <a:ext cx="3373898" cy="2143922"/>
          </a:xfrm>
          <a:prstGeom prst="rect">
            <a:avLst/>
          </a:prstGeom>
          <a:blipFill>
            <a:blip r:embed="rId3"/>
            <a:stretch>
              <a:fillRect/>
            </a:stretch>
          </a:bli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chemeClr val="tx2"/>
              </a:solidFill>
            </a:endParaRPr>
          </a:p>
        </p:txBody>
      </p:sp>
      <p:sp>
        <p:nvSpPr>
          <p:cNvPr id="15" name="Text Placeholder 2">
            <a:extLst>
              <a:ext uri="{FF2B5EF4-FFF2-40B4-BE49-F238E27FC236}">
                <a16:creationId xmlns:a16="http://schemas.microsoft.com/office/drawing/2014/main" id="{031E9137-5629-5F40-B97F-BE062CF16640}"/>
              </a:ext>
            </a:extLst>
          </p:cNvPr>
          <p:cNvSpPr>
            <a:spLocks noGrp="1"/>
          </p:cNvSpPr>
          <p:nvPr>
            <p:ph type="body" sz="quarter" idx="28"/>
          </p:nvPr>
        </p:nvSpPr>
        <p:spPr>
          <a:xfrm>
            <a:off x="803398" y="3221890"/>
            <a:ext cx="3373438" cy="286420"/>
          </a:xfrm>
          <a:prstGeom prst="rect">
            <a:avLst/>
          </a:prstGeom>
        </p:spPr>
        <p:txBody>
          <a:bodyPr/>
          <a:lstStyle>
            <a:lvl1pPr algn="ctr">
              <a:defRPr sz="1800">
                <a:solidFill>
                  <a:schemeClr val="bg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GB" dirty="0"/>
              <a:t>Click to edit Master text styles</a:t>
            </a:r>
          </a:p>
        </p:txBody>
      </p:sp>
      <p:sp>
        <p:nvSpPr>
          <p:cNvPr id="16" name="Text Placeholder 2">
            <a:extLst>
              <a:ext uri="{FF2B5EF4-FFF2-40B4-BE49-F238E27FC236}">
                <a16:creationId xmlns:a16="http://schemas.microsoft.com/office/drawing/2014/main" id="{02930C4A-67D1-384C-8A1C-0381EDC5EAE7}"/>
              </a:ext>
            </a:extLst>
          </p:cNvPr>
          <p:cNvSpPr>
            <a:spLocks noGrp="1"/>
          </p:cNvSpPr>
          <p:nvPr>
            <p:ph type="body" sz="quarter" idx="29"/>
          </p:nvPr>
        </p:nvSpPr>
        <p:spPr>
          <a:xfrm>
            <a:off x="4417455" y="3221890"/>
            <a:ext cx="3373438" cy="286420"/>
          </a:xfrm>
          <a:prstGeom prst="rect">
            <a:avLst/>
          </a:prstGeom>
        </p:spPr>
        <p:txBody>
          <a:bodyPr/>
          <a:lstStyle>
            <a:lvl1pPr algn="ctr">
              <a:defRPr sz="1800">
                <a:solidFill>
                  <a:schemeClr val="bg1"/>
                </a:solidFill>
              </a:defRPr>
            </a:lvl1pPr>
            <a:lvl2pPr algn="ctr">
              <a:defRPr sz="1600">
                <a:solidFill>
                  <a:schemeClr val="tx2"/>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GB" dirty="0"/>
              <a:t>Click to edit Master text styles</a:t>
            </a:r>
          </a:p>
        </p:txBody>
      </p:sp>
      <p:sp>
        <p:nvSpPr>
          <p:cNvPr id="17" name="Text Placeholder 2">
            <a:extLst>
              <a:ext uri="{FF2B5EF4-FFF2-40B4-BE49-F238E27FC236}">
                <a16:creationId xmlns:a16="http://schemas.microsoft.com/office/drawing/2014/main" id="{B3689107-0870-6349-88EE-E8E8DA1ECFC6}"/>
              </a:ext>
            </a:extLst>
          </p:cNvPr>
          <p:cNvSpPr>
            <a:spLocks noGrp="1"/>
          </p:cNvSpPr>
          <p:nvPr>
            <p:ph type="body" sz="quarter" idx="30"/>
          </p:nvPr>
        </p:nvSpPr>
        <p:spPr>
          <a:xfrm>
            <a:off x="8019071" y="3221890"/>
            <a:ext cx="3373438" cy="286420"/>
          </a:xfrm>
          <a:prstGeom prst="rect">
            <a:avLst/>
          </a:prstGeom>
        </p:spPr>
        <p:txBody>
          <a:bodyPr/>
          <a:lstStyle>
            <a:lvl1pPr algn="ctr">
              <a:defRPr sz="1800">
                <a:solidFill>
                  <a:schemeClr val="bg1"/>
                </a:solidFill>
              </a:defRPr>
            </a:lvl1pPr>
            <a:lvl2pPr algn="ctr">
              <a:defRPr sz="18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GB" dirty="0"/>
              <a:t>Click to edit Master text styles</a:t>
            </a:r>
          </a:p>
        </p:txBody>
      </p:sp>
      <p:sp>
        <p:nvSpPr>
          <p:cNvPr id="21" name="Text Placeholder 2">
            <a:extLst>
              <a:ext uri="{FF2B5EF4-FFF2-40B4-BE49-F238E27FC236}">
                <a16:creationId xmlns:a16="http://schemas.microsoft.com/office/drawing/2014/main" id="{CEAEECED-3A32-7C40-A815-D1749E1C96FD}"/>
              </a:ext>
            </a:extLst>
          </p:cNvPr>
          <p:cNvSpPr>
            <a:spLocks noGrp="1"/>
          </p:cNvSpPr>
          <p:nvPr>
            <p:ph type="body" sz="quarter" idx="34"/>
          </p:nvPr>
        </p:nvSpPr>
        <p:spPr>
          <a:xfrm>
            <a:off x="803398" y="5604306"/>
            <a:ext cx="3373438" cy="286420"/>
          </a:xfrm>
          <a:prstGeom prst="rect">
            <a:avLst/>
          </a:prstGeom>
        </p:spPr>
        <p:txBody>
          <a:bodyPr/>
          <a:lstStyle>
            <a:lvl1pPr algn="ctr">
              <a:defRPr sz="1800">
                <a:solidFill>
                  <a:schemeClr val="bg1"/>
                </a:solidFill>
              </a:defRPr>
            </a:lvl1pPr>
            <a:lvl2pPr algn="ctr">
              <a:defRPr sz="1800">
                <a:solidFill>
                  <a:schemeClr val="tx2"/>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GB" dirty="0"/>
              <a:t>Click to edit Master text styles</a:t>
            </a:r>
          </a:p>
          <a:p>
            <a:pPr lvl="1"/>
            <a:endParaRPr lang="en-US" dirty="0"/>
          </a:p>
        </p:txBody>
      </p:sp>
      <p:sp>
        <p:nvSpPr>
          <p:cNvPr id="22" name="Text Placeholder 2">
            <a:extLst>
              <a:ext uri="{FF2B5EF4-FFF2-40B4-BE49-F238E27FC236}">
                <a16:creationId xmlns:a16="http://schemas.microsoft.com/office/drawing/2014/main" id="{5BC1BFBA-8A0E-A943-ACA6-45082922A1F8}"/>
              </a:ext>
            </a:extLst>
          </p:cNvPr>
          <p:cNvSpPr>
            <a:spLocks noGrp="1"/>
          </p:cNvSpPr>
          <p:nvPr>
            <p:ph type="body" sz="quarter" idx="35"/>
          </p:nvPr>
        </p:nvSpPr>
        <p:spPr>
          <a:xfrm>
            <a:off x="4417455" y="5604306"/>
            <a:ext cx="3373438" cy="286420"/>
          </a:xfrm>
          <a:prstGeom prst="rect">
            <a:avLst/>
          </a:prstGeom>
        </p:spPr>
        <p:txBody>
          <a:bodyPr/>
          <a:lstStyle>
            <a:lvl1pPr algn="ctr">
              <a:defRPr sz="1800">
                <a:solidFill>
                  <a:schemeClr val="bg1"/>
                </a:solidFill>
              </a:defRPr>
            </a:lvl1pPr>
            <a:lvl2pPr algn="ctr">
              <a:defRPr sz="1600">
                <a:solidFill>
                  <a:schemeClr val="bg1"/>
                </a:solidFill>
              </a:defRPr>
            </a:lvl2pPr>
            <a:lvl3pPr algn="ctr">
              <a:defRPr sz="1600">
                <a:solidFill>
                  <a:schemeClr val="bg1"/>
                </a:solidFill>
              </a:defRPr>
            </a:lvl3pPr>
            <a:lvl4pPr algn="ctr">
              <a:defRPr sz="1600">
                <a:solidFill>
                  <a:schemeClr val="bg1"/>
                </a:solidFill>
              </a:defRPr>
            </a:lvl4pPr>
            <a:lvl5pPr algn="ctr">
              <a:defRPr sz="1600">
                <a:solidFill>
                  <a:schemeClr val="bg1"/>
                </a:solidFill>
              </a:defRPr>
            </a:lvl5pPr>
          </a:lstStyle>
          <a:p>
            <a:pPr lvl="0"/>
            <a:r>
              <a:rPr lang="en-GB" dirty="0"/>
              <a:t>Click to edit Master text styles</a:t>
            </a:r>
          </a:p>
        </p:txBody>
      </p:sp>
      <p:sp>
        <p:nvSpPr>
          <p:cNvPr id="23" name="Text Placeholder 2">
            <a:extLst>
              <a:ext uri="{FF2B5EF4-FFF2-40B4-BE49-F238E27FC236}">
                <a16:creationId xmlns:a16="http://schemas.microsoft.com/office/drawing/2014/main" id="{5C434737-A37B-5341-A788-C91A9C9234D9}"/>
              </a:ext>
            </a:extLst>
          </p:cNvPr>
          <p:cNvSpPr>
            <a:spLocks noGrp="1"/>
          </p:cNvSpPr>
          <p:nvPr>
            <p:ph type="body" sz="quarter" idx="36"/>
          </p:nvPr>
        </p:nvSpPr>
        <p:spPr>
          <a:xfrm>
            <a:off x="8019071" y="5604306"/>
            <a:ext cx="3373438" cy="286420"/>
          </a:xfrm>
          <a:prstGeom prst="rect">
            <a:avLst/>
          </a:prstGeom>
        </p:spPr>
        <p:txBody>
          <a:bodyPr/>
          <a:lstStyle>
            <a:lvl1pPr algn="ctr">
              <a:defRPr sz="1800">
                <a:solidFill>
                  <a:schemeClr val="bg1"/>
                </a:solidFill>
              </a:defRPr>
            </a:lvl1pPr>
            <a:lvl2pPr algn="ctr">
              <a:defRPr sz="1800">
                <a:solidFill>
                  <a:schemeClr val="bg1"/>
                </a:solidFill>
              </a:defRPr>
            </a:lvl2pPr>
            <a:lvl3pPr algn="ctr">
              <a:defRPr sz="1600">
                <a:solidFill>
                  <a:schemeClr val="tx2"/>
                </a:solidFill>
              </a:defRPr>
            </a:lvl3pPr>
            <a:lvl4pPr algn="ctr">
              <a:defRPr sz="1600">
                <a:solidFill>
                  <a:schemeClr val="tx2"/>
                </a:solidFill>
              </a:defRPr>
            </a:lvl4pPr>
            <a:lvl5pPr algn="ctr">
              <a:defRPr sz="1600">
                <a:solidFill>
                  <a:schemeClr val="tx2"/>
                </a:solidFill>
              </a:defRPr>
            </a:lvl5pPr>
          </a:lstStyle>
          <a:p>
            <a:pPr lvl="0"/>
            <a:r>
              <a:rPr lang="en-GB" dirty="0"/>
              <a:t>Click to edit Master text styles</a:t>
            </a:r>
          </a:p>
        </p:txBody>
      </p:sp>
      <p:pic>
        <p:nvPicPr>
          <p:cNvPr id="4" name="Picture 3" descr="A close up of a sign&#10;&#10;Description automatically generated">
            <a:extLst>
              <a:ext uri="{FF2B5EF4-FFF2-40B4-BE49-F238E27FC236}">
                <a16:creationId xmlns:a16="http://schemas.microsoft.com/office/drawing/2014/main" id="{277EF9A1-F268-49D3-A359-1D262F899A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28517" y="1855480"/>
            <a:ext cx="1123200" cy="1123200"/>
          </a:xfrm>
          <a:prstGeom prst="rect">
            <a:avLst/>
          </a:prstGeom>
        </p:spPr>
      </p:pic>
      <p:pic>
        <p:nvPicPr>
          <p:cNvPr id="7" name="Picture 6" descr="A close up of a sign&#10;&#10;Description automatically generated">
            <a:extLst>
              <a:ext uri="{FF2B5EF4-FFF2-40B4-BE49-F238E27FC236}">
                <a16:creationId xmlns:a16="http://schemas.microsoft.com/office/drawing/2014/main" id="{88E06BA4-9AEC-47D1-8B7E-3291444A03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4400" y="1818815"/>
            <a:ext cx="1123200" cy="1123200"/>
          </a:xfrm>
          <a:prstGeom prst="rect">
            <a:avLst/>
          </a:prstGeom>
        </p:spPr>
      </p:pic>
      <p:pic>
        <p:nvPicPr>
          <p:cNvPr id="20" name="Picture 19" descr="A close up of a sign&#10;&#10;Description automatically generated">
            <a:extLst>
              <a:ext uri="{FF2B5EF4-FFF2-40B4-BE49-F238E27FC236}">
                <a16:creationId xmlns:a16="http://schemas.microsoft.com/office/drawing/2014/main" id="{E68C8529-F331-4CC4-A122-0C42C31D7E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38586" y="1887541"/>
            <a:ext cx="1123200" cy="1123200"/>
          </a:xfrm>
          <a:prstGeom prst="rect">
            <a:avLst/>
          </a:prstGeom>
        </p:spPr>
      </p:pic>
      <p:pic>
        <p:nvPicPr>
          <p:cNvPr id="25" name="Picture 24" descr="A picture containing drawing&#10;&#10;Description automatically generated">
            <a:extLst>
              <a:ext uri="{FF2B5EF4-FFF2-40B4-BE49-F238E27FC236}">
                <a16:creationId xmlns:a16="http://schemas.microsoft.com/office/drawing/2014/main" id="{5FCFD821-BC6F-4A31-A238-CCDA5CB9CB4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8517" y="4314416"/>
            <a:ext cx="1123200" cy="1123200"/>
          </a:xfrm>
          <a:prstGeom prst="rect">
            <a:avLst/>
          </a:prstGeom>
        </p:spPr>
      </p:pic>
      <p:pic>
        <p:nvPicPr>
          <p:cNvPr id="27" name="Picture 26" descr="A close up of a sign&#10;&#10;Description automatically generated">
            <a:extLst>
              <a:ext uri="{FF2B5EF4-FFF2-40B4-BE49-F238E27FC236}">
                <a16:creationId xmlns:a16="http://schemas.microsoft.com/office/drawing/2014/main" id="{3F98CA95-2C13-438F-8BFA-0F1E74E684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572869" y="4233482"/>
            <a:ext cx="1123200" cy="1123200"/>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6C389C9F-2F10-4A62-9FCC-CE56C002BEE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121155" y="4242612"/>
            <a:ext cx="1123200" cy="1123200"/>
          </a:xfrm>
          <a:prstGeom prst="rect">
            <a:avLst/>
          </a:prstGeom>
        </p:spPr>
      </p:pic>
      <p:pic>
        <p:nvPicPr>
          <p:cNvPr id="26" name="Picture 25" descr="A picture containing plate, drawing&#10;&#10;Description automatically generated">
            <a:extLst>
              <a:ext uri="{FF2B5EF4-FFF2-40B4-BE49-F238E27FC236}">
                <a16:creationId xmlns:a16="http://schemas.microsoft.com/office/drawing/2014/main" id="{4D1DBBC0-72CB-43CD-B38E-2893D2E07C1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807661" y="6170601"/>
            <a:ext cx="1079998" cy="540000"/>
          </a:xfrm>
          <a:prstGeom prst="rect">
            <a:avLst/>
          </a:prstGeom>
        </p:spPr>
      </p:pic>
    </p:spTree>
    <p:extLst>
      <p:ext uri="{BB962C8B-B14F-4D97-AF65-F5344CB8AC3E}">
        <p14:creationId xmlns:p14="http://schemas.microsoft.com/office/powerpoint/2010/main" val="2755685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506413" y="473030"/>
            <a:ext cx="5234817" cy="759423"/>
          </a:xfrm>
        </p:spPr>
        <p:txBody>
          <a:bodyPr anchor="b"/>
          <a:lstStyle>
            <a:lvl1pPr>
              <a:defRPr sz="4000">
                <a:solidFill>
                  <a:schemeClr val="tx1"/>
                </a:solidFill>
              </a:defRPr>
            </a:lvl1pPr>
          </a:lstStyle>
          <a:p>
            <a:r>
              <a:rPr lang="en-US" dirty="0"/>
              <a:t>Title text</a:t>
            </a:r>
            <a:endParaRPr lang="en-GB" dirty="0"/>
          </a:p>
        </p:txBody>
      </p:sp>
      <p:pic>
        <p:nvPicPr>
          <p:cNvPr id="5" name="Picture 4" descr="A picture containing drawing, plate&#10;&#10;Description automatically generated">
            <a:extLst>
              <a:ext uri="{FF2B5EF4-FFF2-40B4-BE49-F238E27FC236}">
                <a16:creationId xmlns:a16="http://schemas.microsoft.com/office/drawing/2014/main" id="{E0048C4A-6CC9-4F9E-A0C3-B29C20D415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267157"/>
            <a:ext cx="1372485" cy="411746"/>
          </a:xfrm>
          <a:prstGeom prst="rect">
            <a:avLst/>
          </a:prstGeom>
        </p:spPr>
      </p:pic>
      <p:sp>
        <p:nvSpPr>
          <p:cNvPr id="4" name="Content Placeholder 3">
            <a:extLst>
              <a:ext uri="{FF2B5EF4-FFF2-40B4-BE49-F238E27FC236}">
                <a16:creationId xmlns:a16="http://schemas.microsoft.com/office/drawing/2014/main" id="{83DB5EE9-BE30-4FBD-8F07-EEB999F45E23}"/>
              </a:ext>
            </a:extLst>
          </p:cNvPr>
          <p:cNvSpPr>
            <a:spLocks noGrp="1"/>
          </p:cNvSpPr>
          <p:nvPr>
            <p:ph sz="quarter" idx="11"/>
          </p:nvPr>
        </p:nvSpPr>
        <p:spPr>
          <a:xfrm>
            <a:off x="506413" y="1656534"/>
            <a:ext cx="10707687" cy="457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21704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 blue">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descr="A picture containing drawing, plate&#10;&#10;Description automatically generated">
            <a:extLst>
              <a:ext uri="{FF2B5EF4-FFF2-40B4-BE49-F238E27FC236}">
                <a16:creationId xmlns:a16="http://schemas.microsoft.com/office/drawing/2014/main" id="{81FF1E40-B168-4E0F-ACFA-021D749EE0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27938" y="6225447"/>
            <a:ext cx="1080000" cy="324001"/>
          </a:xfrm>
          <a:prstGeom prst="rect">
            <a:avLst/>
          </a:prstGeom>
        </p:spPr>
      </p:pic>
      <p:sp>
        <p:nvSpPr>
          <p:cNvPr id="6" name="Text Placeholder 5">
            <a:extLst>
              <a:ext uri="{FF2B5EF4-FFF2-40B4-BE49-F238E27FC236}">
                <a16:creationId xmlns:a16="http://schemas.microsoft.com/office/drawing/2014/main" id="{5B449C22-8CE7-4A7B-8897-2306C2CA5C6E}"/>
              </a:ext>
            </a:extLst>
          </p:cNvPr>
          <p:cNvSpPr>
            <a:spLocks noGrp="1"/>
          </p:cNvSpPr>
          <p:nvPr>
            <p:ph type="body" sz="quarter" idx="10"/>
          </p:nvPr>
        </p:nvSpPr>
        <p:spPr>
          <a:xfrm>
            <a:off x="2389188" y="1474788"/>
            <a:ext cx="7513637" cy="3821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45268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6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structions 1">
    <p:spTree>
      <p:nvGrpSpPr>
        <p:cNvPr id="1" name=""/>
        <p:cNvGrpSpPr/>
        <p:nvPr/>
      </p:nvGrpSpPr>
      <p:grpSpPr>
        <a:xfrm>
          <a:off x="0" y="0"/>
          <a:ext cx="0" cy="0"/>
          <a:chOff x="0" y="0"/>
          <a:chExt cx="0" cy="0"/>
        </a:xfrm>
      </p:grpSpPr>
      <p:sp>
        <p:nvSpPr>
          <p:cNvPr id="22" name="TextBox 21"/>
          <p:cNvSpPr txBox="1"/>
          <p:nvPr userDrawn="1"/>
        </p:nvSpPr>
        <p:spPr>
          <a:xfrm>
            <a:off x="806400" y="1957388"/>
            <a:ext cx="4056200" cy="39195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This template was created with a master theme. Use this quick reference guide to help choose your layouts, add content, and format text and content elements. </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Getting started</a:t>
            </a:r>
            <a:br>
              <a:rPr kumimoji="0" lang="en-US" sz="18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You can modify any of the existing example slides in this template, or start with a fresh layout.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Starting fresh</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New Slide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select the layout from the Capita Theme in the dropdown menu which appears to best suit your content.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To change your layout</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On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select an option from the dropdown menu. Your slide will adopt the newly selected format and content will shift accordingly.</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900" b="0" i="1" u="none" strike="noStrike" kern="1200" cap="none" spc="0" normalizeH="0" baseline="0" noProof="0" dirty="0">
                <a:ln>
                  <a:noFill/>
                </a:ln>
                <a:solidFill>
                  <a:schemeClr val="tx2"/>
                </a:solidFill>
                <a:effectLst/>
                <a:uLnTx/>
                <a:uFillTx/>
                <a:latin typeface="+mn-lt"/>
                <a:ea typeface="Arial Regular" charset="0"/>
                <a:cs typeface="Arial Regular" charset="0"/>
              </a:rPr>
              <a:t>Avoid stretching, shrinking and adding new elements to your layout. instead, select a predesigned layout that meets your needs. </a:t>
            </a:r>
            <a:br>
              <a:rPr kumimoji="0" lang="en-US" sz="900" b="0" i="1"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900" b="0" i="1" u="none" strike="noStrike" kern="1200" cap="none" spc="0" normalizeH="0" baseline="0" noProof="0" dirty="0">
                <a:ln>
                  <a:noFill/>
                </a:ln>
                <a:solidFill>
                  <a:schemeClr val="tx2"/>
                </a:solidFill>
                <a:effectLst/>
                <a:uLnTx/>
                <a:uFillTx/>
                <a:latin typeface="+mn-lt"/>
                <a:ea typeface="Arial Regular" charset="0"/>
                <a:cs typeface="Arial Regular" charset="0"/>
              </a:rPr>
              <a:t>This ensures consistency and prevents errors later on.</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endPar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19" name="TextBox 18">
            <a:extLst>
              <a:ext uri="{FF2B5EF4-FFF2-40B4-BE49-F238E27FC236}">
                <a16:creationId xmlns:a16="http://schemas.microsoft.com/office/drawing/2014/main" id="{1AFA15DE-30AD-4640-A44D-7B96B39EC318}"/>
              </a:ext>
            </a:extLst>
          </p:cNvPr>
          <p:cNvSpPr txBox="1"/>
          <p:nvPr userDrawn="1"/>
        </p:nvSpPr>
        <p:spPr>
          <a:xfrm>
            <a:off x="806400"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20" name="Rectangle 19">
            <a:extLst>
              <a:ext uri="{FF2B5EF4-FFF2-40B4-BE49-F238E27FC236}">
                <a16:creationId xmlns:a16="http://schemas.microsoft.com/office/drawing/2014/main" id="{EF0E1C60-E9FB-4179-9731-37D5D5CD52ED}"/>
              </a:ext>
            </a:extLst>
          </p:cNvPr>
          <p:cNvSpPr/>
          <p:nvPr userDrawn="1"/>
        </p:nvSpPr>
        <p:spPr>
          <a:xfrm>
            <a:off x="806400" y="625655"/>
            <a:ext cx="1792157" cy="369332"/>
          </a:xfrm>
          <a:prstGeom prst="rect">
            <a:avLst/>
          </a:prstGeom>
        </p:spPr>
        <p:txBody>
          <a:bodyPr wrap="none" lIns="0" tIns="0" rIns="0" bIns="0">
            <a:spAutoFit/>
          </a:bodyPr>
          <a:lstStyle/>
          <a:p>
            <a:r>
              <a:rPr lang="en-US" sz="2400" b="1" dirty="0">
                <a:solidFill>
                  <a:schemeClr val="tx2"/>
                </a:solidFill>
              </a:rPr>
              <a:t>Introduction</a:t>
            </a:r>
          </a:p>
        </p:txBody>
      </p:sp>
      <p:pic>
        <p:nvPicPr>
          <p:cNvPr id="17" name="Picture 16" descr="A picture containing device, meter&#10;&#10;Description automatically generated">
            <a:extLst>
              <a:ext uri="{FF2B5EF4-FFF2-40B4-BE49-F238E27FC236}">
                <a16:creationId xmlns:a16="http://schemas.microsoft.com/office/drawing/2014/main" id="{CED4C42F-B79D-4DE8-9094-471BEC62AD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400" y="979488"/>
            <a:ext cx="10584000" cy="800099"/>
          </a:xfrm>
          <a:prstGeom prst="rect">
            <a:avLst/>
          </a:prstGeom>
        </p:spPr>
      </p:pic>
      <p:sp>
        <p:nvSpPr>
          <p:cNvPr id="28" name="Rectangle 27">
            <a:extLst>
              <a:ext uri="{FF2B5EF4-FFF2-40B4-BE49-F238E27FC236}">
                <a16:creationId xmlns:a16="http://schemas.microsoft.com/office/drawing/2014/main" id="{CE123C39-98FE-4097-9E37-9FF88207D114}"/>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18EE3BA-5F3A-4F48-8A1F-E0C79FC0F78F}"/>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5926528A-3E81-42B9-BD04-63FD1F5B7CD7}"/>
              </a:ext>
            </a:extLst>
          </p:cNvPr>
          <p:cNvPicPr>
            <a:picLocks noChangeAspect="1"/>
          </p:cNvPicPr>
          <p:nvPr userDrawn="1"/>
        </p:nvPicPr>
        <p:blipFill rotWithShape="1">
          <a:blip r:embed="rId3"/>
          <a:srcRect l="7413" t="19668" r="65989" b="15658"/>
          <a:stretch/>
        </p:blipFill>
        <p:spPr>
          <a:xfrm>
            <a:off x="4972703" y="1957388"/>
            <a:ext cx="3023418" cy="4135068"/>
          </a:xfrm>
          <a:prstGeom prst="rect">
            <a:avLst/>
          </a:prstGeom>
        </p:spPr>
      </p:pic>
      <p:pic>
        <p:nvPicPr>
          <p:cNvPr id="3" name="Picture 2">
            <a:extLst>
              <a:ext uri="{FF2B5EF4-FFF2-40B4-BE49-F238E27FC236}">
                <a16:creationId xmlns:a16="http://schemas.microsoft.com/office/drawing/2014/main" id="{5FC4453B-1225-4298-A312-FCBFFF2736CC}"/>
              </a:ext>
            </a:extLst>
          </p:cNvPr>
          <p:cNvPicPr>
            <a:picLocks noChangeAspect="1"/>
          </p:cNvPicPr>
          <p:nvPr userDrawn="1"/>
        </p:nvPicPr>
        <p:blipFill rotWithShape="1">
          <a:blip r:embed="rId4"/>
          <a:srcRect l="13188" t="9123" r="44544" b="43566"/>
          <a:stretch/>
        </p:blipFill>
        <p:spPr>
          <a:xfrm>
            <a:off x="8106224" y="2323035"/>
            <a:ext cx="3952233" cy="2488354"/>
          </a:xfrm>
          <a:prstGeom prst="rect">
            <a:avLst/>
          </a:prstGeom>
        </p:spPr>
      </p:pic>
    </p:spTree>
    <p:extLst>
      <p:ext uri="{BB962C8B-B14F-4D97-AF65-F5344CB8AC3E}">
        <p14:creationId xmlns:p14="http://schemas.microsoft.com/office/powerpoint/2010/main" val="11773772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structions 2">
    <p:spTree>
      <p:nvGrpSpPr>
        <p:cNvPr id="1" name=""/>
        <p:cNvGrpSpPr/>
        <p:nvPr/>
      </p:nvGrpSpPr>
      <p:grpSpPr>
        <a:xfrm>
          <a:off x="0" y="0"/>
          <a:ext cx="0" cy="0"/>
          <a:chOff x="0" y="0"/>
          <a:chExt cx="0" cy="0"/>
        </a:xfrm>
      </p:grpSpPr>
      <p:sp>
        <p:nvSpPr>
          <p:cNvPr id="22" name="TextBox 21"/>
          <p:cNvSpPr txBox="1"/>
          <p:nvPr userDrawn="1"/>
        </p:nvSpPr>
        <p:spPr>
          <a:xfrm>
            <a:off x="804863" y="2938463"/>
            <a:ext cx="4067176" cy="1446550"/>
          </a:xfrm>
          <a:prstGeom prst="rect">
            <a:avLst/>
          </a:prstGeom>
          <a:noFill/>
        </p:spPr>
        <p:txBody>
          <a:bodyPr wrap="square" lIns="0" tIns="0" rIns="0" bIns="0" rtlCol="0">
            <a:spAutoFit/>
          </a:bodyPr>
          <a:lstStyle/>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There is no need to manually style text when using the TP Master. Text styles,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including bullets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are preset and can be found by using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 tool</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Use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 Less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 More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buttons in the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navigate between preset text styles.</a:t>
            </a:r>
          </a:p>
        </p:txBody>
      </p:sp>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9" name="TextBox 18">
            <a:extLst>
              <a:ext uri="{FF2B5EF4-FFF2-40B4-BE49-F238E27FC236}">
                <a16:creationId xmlns:a16="http://schemas.microsoft.com/office/drawing/2014/main" id="{BD3EF62D-FD75-4F3A-86D4-6EA3101BA798}"/>
              </a:ext>
            </a:extLst>
          </p:cNvPr>
          <p:cNvSpPr txBox="1"/>
          <p:nvPr userDrawn="1"/>
        </p:nvSpPr>
        <p:spPr>
          <a:xfrm>
            <a:off x="6091237" y="2644092"/>
            <a:ext cx="5580303" cy="4006467"/>
          </a:xfrm>
          <a:prstGeom prst="rect">
            <a:avLst/>
          </a:prstGeom>
          <a:solidFill>
            <a:schemeClr val="bg1">
              <a:lumMod val="95000"/>
            </a:schemeClr>
          </a:solidFill>
        </p:spPr>
        <p:txBody>
          <a:bodyPr wrap="square" lIns="252000" tIns="180000" rIns="324000" bIns="108000" rtlCol="0">
            <a:noAutofit/>
          </a:bodyPr>
          <a:lstStyle/>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4000" b="1" i="0" u="none" strike="noStrike" kern="1200" cap="none" spc="0" normalizeH="0" baseline="0" noProof="0" dirty="0">
                <a:ln>
                  <a:noFill/>
                </a:ln>
                <a:solidFill>
                  <a:srgbClr val="02083C"/>
                </a:solidFill>
                <a:effectLst/>
                <a:uLnTx/>
                <a:uFillTx/>
                <a:latin typeface="+mn-lt"/>
                <a:ea typeface="+mn-ea"/>
                <a:cs typeface="+mn-cs"/>
              </a:rPr>
              <a:t>Title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Title</a:t>
            </a:r>
          </a:p>
          <a:p>
            <a:pPr marL="0" marR="0" lvl="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tab pos="1524000" algn="l"/>
              </a:tabLst>
              <a:defRPr/>
            </a:pPr>
            <a:r>
              <a:rPr kumimoji="0" lang="en-US" sz="3200" b="1" i="0" u="none" strike="noStrike" kern="1200" cap="none" spc="0" normalizeH="0" baseline="0" noProof="0" dirty="0">
                <a:ln>
                  <a:noFill/>
                </a:ln>
                <a:solidFill>
                  <a:srgbClr val="02083C"/>
                </a:solidFill>
                <a:effectLst/>
                <a:uLnTx/>
                <a:uFillTx/>
                <a:latin typeface="+mn-lt"/>
                <a:ea typeface="+mn-ea"/>
                <a:cs typeface="+mn-cs"/>
              </a:rPr>
              <a:t>First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Subheading</a:t>
            </a:r>
          </a:p>
          <a:p>
            <a:pPr marL="0" marR="0" lvl="1" indent="0" algn="l" defTabSz="914400" rtl="0" eaLnBrk="1" fontAlgn="auto" latinLnBrk="0" hangingPunct="1">
              <a:lnSpc>
                <a:spcPct val="100000"/>
              </a:lnSpc>
              <a:spcBef>
                <a:spcPts val="600"/>
              </a:spcBef>
              <a:spcAft>
                <a:spcPts val="0"/>
              </a:spcAft>
              <a:buClrTx/>
              <a:buSzTx/>
              <a:buFont typeface="Arial" panose="020B0604020202020204" pitchFamily="34" charset="0"/>
              <a:buNone/>
              <a:tabLst>
                <a:tab pos="1524000" algn="l"/>
              </a:tabLst>
              <a:defRPr/>
            </a:pPr>
            <a:r>
              <a:rPr kumimoji="0" lang="en-US" sz="2400" b="0" i="0" u="none" strike="noStrike" kern="1200" cap="none" spc="0" normalizeH="0" baseline="0" noProof="0" dirty="0">
                <a:ln>
                  <a:noFill/>
                </a:ln>
                <a:solidFill>
                  <a:srgbClr val="02083C"/>
                </a:solidFill>
                <a:effectLst/>
                <a:uLnTx/>
                <a:uFillTx/>
                <a:latin typeface="+mn-lt"/>
                <a:ea typeface="+mn-ea"/>
                <a:cs typeface="+mn-cs"/>
              </a:rPr>
              <a:t>Second level</a:t>
            </a:r>
            <a:r>
              <a:rPr kumimoji="0" lang="en-US" sz="1800" b="0" i="0" u="none" strike="noStrike" kern="1200" cap="none" spc="0" normalizeH="0" baseline="0" noProof="0" dirty="0">
                <a:ln>
                  <a:noFill/>
                </a:ln>
                <a:solidFill>
                  <a:srgbClr val="02083C"/>
                </a:solidFill>
                <a:effectLst/>
                <a:uLnTx/>
                <a:uFillTx/>
                <a:latin typeface="+mn-lt"/>
                <a:ea typeface="+mn-ea"/>
                <a:cs typeface="+mn-cs"/>
              </a:rPr>
              <a:t>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Body text 1</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0" marR="0" lvl="2" indent="0" algn="l" defTabSz="914400" rtl="0" eaLnBrk="1" fontAlgn="auto" latinLnBrk="0" hangingPunct="1">
              <a:lnSpc>
                <a:spcPct val="100000"/>
              </a:lnSpc>
              <a:spcBef>
                <a:spcPts val="600"/>
              </a:spcBef>
              <a:spcAft>
                <a:spcPts val="0"/>
              </a:spcAft>
              <a:buClr>
                <a:srgbClr val="02083C"/>
              </a:buClr>
              <a:buSzTx/>
              <a:buFont typeface="Arial" panose="020B0604020202020204" pitchFamily="34" charset="0"/>
              <a:buNone/>
              <a:tabLst>
                <a:tab pos="1524000" algn="l"/>
              </a:tabLst>
              <a:defRPr/>
            </a:pPr>
            <a:r>
              <a:rPr kumimoji="0" lang="en-US" sz="1800" b="0" i="0" u="none" strike="noStrike" kern="1200" cap="none" spc="0" normalizeH="0" baseline="0" noProof="0" dirty="0">
                <a:ln>
                  <a:noFill/>
                </a:ln>
                <a:solidFill>
                  <a:srgbClr val="02083C"/>
                </a:solidFill>
                <a:effectLst/>
                <a:uLnTx/>
                <a:uFillTx/>
                <a:latin typeface="+mn-lt"/>
                <a:ea typeface="+mn-ea"/>
                <a:cs typeface="+mn-cs"/>
              </a:rPr>
              <a:t>Third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Body text 2</a:t>
            </a:r>
            <a:endParaRPr kumimoji="0" lang="en-US" sz="18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357188" marR="0" lvl="3" indent="-171450"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400" b="0" i="0" u="none" strike="noStrike" kern="1200" cap="none" spc="0" normalizeH="0" baseline="0" noProof="0" dirty="0">
                <a:ln>
                  <a:noFill/>
                </a:ln>
                <a:solidFill>
                  <a:srgbClr val="02083C"/>
                </a:solidFill>
                <a:effectLst/>
                <a:uLnTx/>
                <a:uFillTx/>
                <a:latin typeface="+mn-lt"/>
                <a:ea typeface="+mn-ea"/>
                <a:cs typeface="+mn-cs"/>
              </a:rPr>
              <a:t>Fourth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1</a:t>
            </a:r>
            <a:endParaRPr kumimoji="0" lang="en-US" sz="14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536575" marR="0" lvl="4" indent="-182563" algn="l" defTabSz="914400" rtl="0" eaLnBrk="1" fontAlgn="auto" latinLnBrk="0" hangingPunct="1">
              <a:lnSpc>
                <a:spcPct val="100000"/>
              </a:lnSpc>
              <a:spcBef>
                <a:spcPts val="300"/>
              </a:spcBef>
              <a:spcAft>
                <a:spcPts val="0"/>
              </a:spcAft>
              <a:buClr>
                <a:srgbClr val="02083C"/>
              </a:buClr>
              <a:buSzTx/>
              <a:buFont typeface="Arial" panose="020B0604020202020204" pitchFamily="34" charset="0"/>
              <a:buChar char="•"/>
              <a:tabLst>
                <a:tab pos="1524000" algn="l"/>
              </a:tabLst>
              <a:defRPr/>
            </a:pPr>
            <a:r>
              <a:rPr kumimoji="0" lang="en-US" sz="1200" b="0" i="0" u="none" strike="noStrike" kern="1200" cap="none" spc="0" normalizeH="0" baseline="0" noProof="0" dirty="0">
                <a:ln>
                  <a:noFill/>
                </a:ln>
                <a:solidFill>
                  <a:srgbClr val="02083C"/>
                </a:solidFill>
                <a:effectLst/>
                <a:uLnTx/>
                <a:uFillTx/>
                <a:latin typeface="+mn-lt"/>
                <a:ea typeface="+mn-ea"/>
                <a:cs typeface="+mn-cs"/>
              </a:rPr>
              <a:t>Fifth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Bullet level  2</a:t>
            </a:r>
          </a:p>
          <a:p>
            <a:pPr marL="0" marR="0" lvl="5" indent="0" algn="l" defTabSz="914400" rtl="0" eaLnBrk="1" fontAlgn="auto" latinLnBrk="0" hangingPunct="1">
              <a:lnSpc>
                <a:spcPct val="100000"/>
              </a:lnSpc>
              <a:spcBef>
                <a:spcPts val="500"/>
              </a:spcBef>
              <a:spcAft>
                <a:spcPts val="0"/>
              </a:spcAft>
              <a:buClr>
                <a:srgbClr val="02083C"/>
              </a:buClr>
              <a:buSzTx/>
              <a:buFont typeface="Arial" panose="020B0604020202020204" pitchFamily="34" charset="0"/>
              <a:buNone/>
              <a:tabLst>
                <a:tab pos="1524000" algn="l"/>
              </a:tabLst>
              <a:defRPr/>
            </a:pPr>
            <a:r>
              <a:rPr kumimoji="0" lang="en-US" sz="1200" b="0" i="1" u="none" strike="noStrike" kern="1200" cap="none" spc="0" normalizeH="0" baseline="0" noProof="0" dirty="0">
                <a:ln>
                  <a:noFill/>
                </a:ln>
                <a:solidFill>
                  <a:srgbClr val="02083C"/>
                </a:solidFill>
                <a:effectLst/>
                <a:uLnTx/>
                <a:uFillTx/>
                <a:latin typeface="+mn-lt"/>
                <a:ea typeface="+mn-ea"/>
                <a:cs typeface="+mn-cs"/>
              </a:rPr>
              <a:t>Sixth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a:t>
            </a:r>
            <a:endParaRPr kumimoji="0" lang="en-US" sz="1200" b="0" i="1" u="none" strike="noStrike" kern="1200" cap="none" spc="0" normalizeH="0" baseline="0" noProof="0" dirty="0">
              <a:ln>
                <a:noFill/>
              </a:ln>
              <a:solidFill>
                <a:schemeClr val="tx1">
                  <a:lumMod val="50000"/>
                  <a:lumOff val="50000"/>
                </a:schemeClr>
              </a:solidFill>
              <a:effectLst/>
              <a:uLnTx/>
              <a:uFillTx/>
              <a:latin typeface="+mn-lt"/>
              <a:ea typeface="+mn-ea"/>
              <a:cs typeface="+mn-cs"/>
            </a:endParaRPr>
          </a:p>
          <a:p>
            <a:pPr marL="0" marR="0" lvl="6"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1" i="0" u="none" strike="noStrike" kern="1200" cap="all" spc="0" normalizeH="0" baseline="0" noProof="0" dirty="0">
                <a:ln>
                  <a:noFill/>
                </a:ln>
                <a:solidFill>
                  <a:srgbClr val="02083C"/>
                </a:solidFill>
                <a:effectLst/>
                <a:uLnTx/>
                <a:uFillTx/>
                <a:latin typeface="+mn-lt"/>
                <a:ea typeface="+mn-ea"/>
                <a:cs typeface="+mn-cs"/>
              </a:rPr>
              <a:t>Seventh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Bold</a:t>
            </a:r>
            <a:endParaRPr kumimoji="0" lang="en-US" sz="1200" b="1"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7" indent="0" algn="l" defTabSz="914400" rtl="0" eaLnBrk="1" fontAlgn="auto" latinLnBrk="0" hangingPunct="1">
              <a:lnSpc>
                <a:spcPct val="100000"/>
              </a:lnSpc>
              <a:spcBef>
                <a:spcPts val="1200"/>
              </a:spcBef>
              <a:spcAft>
                <a:spcPts val="0"/>
              </a:spcAft>
              <a:buClr>
                <a:srgbClr val="02083C"/>
              </a:buClr>
              <a:buSzTx/>
              <a:buFont typeface="Arial" panose="020B0604020202020204" pitchFamily="34" charset="0"/>
              <a:buNone/>
              <a:tabLst>
                <a:tab pos="1524000" algn="l"/>
              </a:tabLst>
              <a:defRPr/>
            </a:pPr>
            <a:r>
              <a:rPr kumimoji="0" lang="en-US" sz="1200" b="0" i="0" u="none" strike="noStrike" kern="1200" cap="all" spc="0" normalizeH="0" baseline="0" noProof="0" dirty="0">
                <a:ln>
                  <a:noFill/>
                </a:ln>
                <a:solidFill>
                  <a:srgbClr val="02083C"/>
                </a:solidFill>
                <a:effectLst/>
                <a:uLnTx/>
                <a:uFillTx/>
                <a:latin typeface="+mn-lt"/>
                <a:ea typeface="+mn-ea"/>
                <a:cs typeface="+mn-cs"/>
              </a:rPr>
              <a:t>Eighth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Captions/footnotes Caps </a:t>
            </a:r>
            <a:endParaRPr kumimoji="0" lang="en-US" sz="1200" b="0" i="0" u="none" strike="noStrike" kern="1200" cap="all" spc="0" normalizeH="0" baseline="0" noProof="0" dirty="0">
              <a:ln>
                <a:noFill/>
              </a:ln>
              <a:solidFill>
                <a:schemeClr val="tx1">
                  <a:lumMod val="50000"/>
                  <a:lumOff val="50000"/>
                </a:schemeClr>
              </a:solidFill>
              <a:effectLst/>
              <a:uLnTx/>
              <a:uFillTx/>
              <a:latin typeface="+mn-lt"/>
              <a:ea typeface="+mn-ea"/>
              <a:cs typeface="+mn-cs"/>
            </a:endParaRPr>
          </a:p>
          <a:p>
            <a:pPr marL="0" marR="0" lvl="8" indent="0" algn="l" defTabSz="914400" rtl="0" eaLnBrk="1" fontAlgn="auto" latinLnBrk="0" hangingPunct="1">
              <a:lnSpc>
                <a:spcPct val="90000"/>
              </a:lnSpc>
              <a:spcBef>
                <a:spcPts val="600"/>
              </a:spcBef>
              <a:spcAft>
                <a:spcPts val="0"/>
              </a:spcAft>
              <a:buClr>
                <a:srgbClr val="02083C"/>
              </a:buClr>
              <a:buSzTx/>
              <a:buFont typeface="Arial" panose="020B0604020202020204" pitchFamily="34" charset="0"/>
              <a:buNone/>
              <a:tabLst>
                <a:tab pos="1524000" algn="l"/>
              </a:tabLst>
              <a:defRPr/>
            </a:pPr>
            <a:r>
              <a:rPr kumimoji="0" lang="en-US" sz="900" b="0" i="0" u="none" strike="noStrike" kern="1200" cap="none" spc="0" normalizeH="0" baseline="0" noProof="0" dirty="0">
                <a:ln>
                  <a:noFill/>
                </a:ln>
                <a:solidFill>
                  <a:srgbClr val="02083C"/>
                </a:solidFill>
                <a:effectLst/>
                <a:uLnTx/>
                <a:uFillTx/>
                <a:latin typeface="+mn-lt"/>
                <a:ea typeface="+mn-ea"/>
                <a:cs typeface="+mn-cs"/>
              </a:rPr>
              <a:t>Ninth level			</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a:t>
            </a:r>
            <a:r>
              <a:rPr kumimoji="0" lang="en-US" sz="1200" b="0" i="0" u="none" strike="noStrike" kern="1200" cap="none" spc="0" normalizeH="0" baseline="0" noProof="0" dirty="0" err="1">
                <a:ln>
                  <a:noFill/>
                </a:ln>
                <a:solidFill>
                  <a:schemeClr val="tx1">
                    <a:lumMod val="50000"/>
                    <a:lumOff val="50000"/>
                  </a:schemeClr>
                </a:solidFill>
                <a:effectLst/>
                <a:uLnTx/>
                <a:uFillTx/>
                <a:latin typeface="+mn-lt"/>
                <a:ea typeface="+mn-ea"/>
                <a:cs typeface="+mn-cs"/>
              </a:rPr>
              <a:t>Smallprint</a:t>
            </a:r>
            <a:r>
              <a:rPr kumimoji="0" lang="en-US" sz="1200" b="0" i="0" u="none" strike="noStrike" kern="1200" cap="none" spc="0" normalizeH="0" baseline="0" noProof="0" dirty="0">
                <a:ln>
                  <a:noFill/>
                </a:ln>
                <a:solidFill>
                  <a:schemeClr val="tx1">
                    <a:lumMod val="50000"/>
                    <a:lumOff val="50000"/>
                  </a:schemeClr>
                </a:solidFill>
                <a:effectLst/>
                <a:uLnTx/>
                <a:uFillTx/>
                <a:latin typeface="+mn-lt"/>
                <a:ea typeface="+mn-ea"/>
                <a:cs typeface="+mn-cs"/>
              </a:rPr>
              <a:t> 9pt</a:t>
            </a:r>
            <a:endParaRPr kumimoji="0" lang="en-US" sz="9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10" name="Rectangle 9">
            <a:extLst>
              <a:ext uri="{FF2B5EF4-FFF2-40B4-BE49-F238E27FC236}">
                <a16:creationId xmlns:a16="http://schemas.microsoft.com/office/drawing/2014/main" id="{7C9DAB74-D510-4A0E-A0EC-8A33EBF09195}"/>
              </a:ext>
            </a:extLst>
          </p:cNvPr>
          <p:cNvSpPr/>
          <p:nvPr userDrawn="1"/>
        </p:nvSpPr>
        <p:spPr>
          <a:xfrm>
            <a:off x="800919" y="625655"/>
            <a:ext cx="3164328" cy="369332"/>
          </a:xfrm>
          <a:prstGeom prst="rect">
            <a:avLst/>
          </a:prstGeom>
        </p:spPr>
        <p:txBody>
          <a:bodyPr wrap="none" lIns="0" tIns="0" rIns="0" bIns="0">
            <a:spAutoFit/>
          </a:bodyPr>
          <a:lstStyle/>
          <a:p>
            <a:r>
              <a:rPr lang="en-US" sz="2400" b="1" dirty="0">
                <a:solidFill>
                  <a:schemeClr val="tx2"/>
                </a:solidFill>
              </a:rPr>
              <a:t>Navigating text styles</a:t>
            </a:r>
          </a:p>
        </p:txBody>
      </p:sp>
      <p:pic>
        <p:nvPicPr>
          <p:cNvPr id="23" name="Picture 22" descr="A picture containing device, meter&#10;&#10;Description automatically generated">
            <a:extLst>
              <a:ext uri="{FF2B5EF4-FFF2-40B4-BE49-F238E27FC236}">
                <a16:creationId xmlns:a16="http://schemas.microsoft.com/office/drawing/2014/main" id="{2E9A5B43-D270-4E11-9B02-369B85862A8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sp>
        <p:nvSpPr>
          <p:cNvPr id="24" name="Rectangle 23">
            <a:extLst>
              <a:ext uri="{FF2B5EF4-FFF2-40B4-BE49-F238E27FC236}">
                <a16:creationId xmlns:a16="http://schemas.microsoft.com/office/drawing/2014/main" id="{C693921F-6BE1-4432-8D8B-025AB3CFFE9A}"/>
              </a:ext>
            </a:extLst>
          </p:cNvPr>
          <p:cNvSpPr/>
          <p:nvPr userDrawn="1"/>
        </p:nvSpPr>
        <p:spPr>
          <a:xfrm>
            <a:off x="5017293" y="1223964"/>
            <a:ext cx="340519" cy="188117"/>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a:extLst>
              <a:ext uri="{FF2B5EF4-FFF2-40B4-BE49-F238E27FC236}">
                <a16:creationId xmlns:a16="http://schemas.microsoft.com/office/drawing/2014/main" id="{8FCE6E67-9BE9-4D36-8EC6-3D2F5B340CF3}"/>
              </a:ext>
            </a:extLst>
          </p:cNvPr>
          <p:cNvPicPr>
            <a:picLocks noChangeAspect="1"/>
          </p:cNvPicPr>
          <p:nvPr userDrawn="1"/>
        </p:nvPicPr>
        <p:blipFill>
          <a:blip r:embed="rId3">
            <a:extLst>
              <a:ext uri="{28A0092B-C50C-407E-A947-70E740481C1C}">
                <a14:useLocalDpi xmlns:a14="http://schemas.microsoft.com/office/drawing/2010/main"/>
              </a:ext>
            </a:extLst>
          </a:blip>
          <a:stretch/>
        </p:blipFill>
        <p:spPr>
          <a:xfrm>
            <a:off x="5203323" y="1193270"/>
            <a:ext cx="2047875" cy="1323975"/>
          </a:xfrm>
          <a:prstGeom prst="rect">
            <a:avLst/>
          </a:prstGeom>
        </p:spPr>
      </p:pic>
      <p:pic>
        <p:nvPicPr>
          <p:cNvPr id="47" name="Picture 46">
            <a:extLst>
              <a:ext uri="{FF2B5EF4-FFF2-40B4-BE49-F238E27FC236}">
                <a16:creationId xmlns:a16="http://schemas.microsoft.com/office/drawing/2014/main" id="{F644CC86-F22A-4778-A5A5-DD1692C17D55}"/>
              </a:ext>
            </a:extLst>
          </p:cNvPr>
          <p:cNvPicPr>
            <a:picLocks noChangeAspect="1"/>
          </p:cNvPicPr>
          <p:nvPr userDrawn="1"/>
        </p:nvPicPr>
        <p:blipFill>
          <a:blip r:embed="rId4">
            <a:extLst>
              <a:ext uri="{28A0092B-C50C-407E-A947-70E740481C1C}">
                <a14:useLocalDpi xmlns:a14="http://schemas.microsoft.com/office/drawing/2010/main"/>
              </a:ext>
            </a:extLst>
          </a:blip>
          <a:stretch/>
        </p:blipFill>
        <p:spPr>
          <a:xfrm>
            <a:off x="3155448" y="1193270"/>
            <a:ext cx="2047875" cy="1323975"/>
          </a:xfrm>
          <a:prstGeom prst="rect">
            <a:avLst/>
          </a:prstGeom>
        </p:spPr>
      </p:pic>
      <p:sp>
        <p:nvSpPr>
          <p:cNvPr id="48" name="Rectangle 47">
            <a:extLst>
              <a:ext uri="{FF2B5EF4-FFF2-40B4-BE49-F238E27FC236}">
                <a16:creationId xmlns:a16="http://schemas.microsoft.com/office/drawing/2014/main" id="{5FA619E1-2123-4C9B-92CA-661F2069437D}"/>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0BF7C738-C4EE-439C-96A4-A994EFCB0D2E}"/>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E1D7EDDB-E844-46E4-89F5-528F81A63A63}"/>
              </a:ext>
            </a:extLst>
          </p:cNvPr>
          <p:cNvSpPr/>
          <p:nvPr userDrawn="1"/>
        </p:nvSpPr>
        <p:spPr>
          <a:xfrm>
            <a:off x="5206012" y="2003968"/>
            <a:ext cx="2045186" cy="50881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9A10AD6B-B087-4F26-AB37-404244046F67}"/>
              </a:ext>
            </a:extLst>
          </p:cNvPr>
          <p:cNvSpPr/>
          <p:nvPr userDrawn="1"/>
        </p:nvSpPr>
        <p:spPr>
          <a:xfrm>
            <a:off x="3150685" y="2003967"/>
            <a:ext cx="2045493" cy="50881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2" name="Connector: Elbow 51">
            <a:extLst>
              <a:ext uri="{FF2B5EF4-FFF2-40B4-BE49-F238E27FC236}">
                <a16:creationId xmlns:a16="http://schemas.microsoft.com/office/drawing/2014/main" id="{7055443B-3730-4CA9-91BA-103C00717E6C}"/>
              </a:ext>
            </a:extLst>
          </p:cNvPr>
          <p:cNvCxnSpPr>
            <a:stCxn id="49" idx="2"/>
            <a:endCxn id="51" idx="0"/>
          </p:cNvCxnSpPr>
          <p:nvPr userDrawn="1"/>
        </p:nvCxnSpPr>
        <p:spPr>
          <a:xfrm rot="5400000">
            <a:off x="4339809" y="1246265"/>
            <a:ext cx="591325" cy="924078"/>
          </a:xfrm>
          <a:prstGeom prst="bentConnector3">
            <a:avLst/>
          </a:prstGeom>
          <a:ln w="127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DF7097EC-56CB-4A7F-AB54-489E1394D630}"/>
              </a:ext>
            </a:extLst>
          </p:cNvPr>
          <p:cNvCxnSpPr>
            <a:cxnSpLocks/>
            <a:stCxn id="48" idx="2"/>
            <a:endCxn id="50" idx="0"/>
          </p:cNvCxnSpPr>
          <p:nvPr userDrawn="1"/>
        </p:nvCxnSpPr>
        <p:spPr>
          <a:xfrm rot="16200000" flipH="1">
            <a:off x="5473361" y="1248724"/>
            <a:ext cx="591326" cy="919162"/>
          </a:xfrm>
          <a:prstGeom prst="bentConnector3">
            <a:avLst>
              <a:gd name="adj1" fmla="val 50000"/>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2500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structions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3FD60F-62BB-450D-808E-2B06F0909D2B}"/>
              </a:ext>
            </a:extLst>
          </p:cNvPr>
          <p:cNvSpPr/>
          <p:nvPr userDrawn="1"/>
        </p:nvSpPr>
        <p:spPr>
          <a:xfrm>
            <a:off x="4872037" y="1957388"/>
            <a:ext cx="6505576" cy="294163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userDrawn="1"/>
        </p:nvSpPr>
        <p:spPr>
          <a:xfrm>
            <a:off x="814387" y="1957387"/>
            <a:ext cx="3446463" cy="2941637"/>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Headings</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Placeholders for slide titles exist on most slides. Do not rearrange or reformat these placeholders. If you do so accidentally, any reformatting can be returned to the original style by clicking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Reset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Footers</a:t>
            </a:r>
            <a:b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Ensure footers are consistent by building your presentation from only one theme.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Do not edit footers on individual slides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add/edit footer content, go to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Insert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Header &amp; Footer</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p:txBody>
      </p:sp>
      <p:sp>
        <p:nvSpPr>
          <p:cNvPr id="8" name="TextBox 7"/>
          <p:cNvSpPr txBox="1"/>
          <p:nvPr userDrawn="1"/>
        </p:nvSpPr>
        <p:spPr>
          <a:xfrm>
            <a:off x="5088430" y="2131062"/>
            <a:ext cx="6102348" cy="2623818"/>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a:t>
            </a:r>
            <a:b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Misaligned headers and footers occur from dragging in slides from other templates.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realign broken footers, first ensure that all slides are based on ONE master theme.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mn-ea"/>
                <a:cs typeface="+mn-cs"/>
              </a:rPr>
              <a:t>1. </a:t>
            </a:r>
            <a:r>
              <a:rPr kumimoji="0" lang="en-US" sz="1100" b="0" i="0" u="none" strike="noStrike" kern="1200" cap="none" spc="0" normalizeH="0" baseline="0" noProof="0" dirty="0">
                <a:ln>
                  <a:noFill/>
                </a:ln>
                <a:solidFill>
                  <a:schemeClr val="tx2"/>
                </a:solidFill>
                <a:effectLst/>
                <a:uLnTx/>
                <a:uFillTx/>
                <a:latin typeface="+mn-lt"/>
                <a:ea typeface="+mn-ea"/>
                <a:cs typeface="+mn-cs"/>
              </a:rPr>
              <a:t>To make this process as simple as possible, delete the layouts that are NOT used in your presentation. From </a:t>
            </a:r>
            <a:r>
              <a:rPr kumimoji="0" lang="en-US" sz="1100" b="0" i="0" u="sng" strike="noStrike" kern="1200" cap="none" spc="0" normalizeH="0" baseline="0" noProof="0" dirty="0">
                <a:ln>
                  <a:noFill/>
                </a:ln>
                <a:solidFill>
                  <a:schemeClr val="tx2"/>
                </a:solidFill>
                <a:effectLst/>
                <a:uLnTx/>
                <a:uFillTx/>
                <a:latin typeface="+mn-lt"/>
                <a:ea typeface="+mn-ea"/>
                <a:cs typeface="+mn-cs"/>
              </a:rPr>
              <a:t>Slide Master view</a:t>
            </a:r>
            <a:r>
              <a:rPr kumimoji="0" lang="en-US" sz="1100" b="0" i="0" u="none" strike="noStrike" kern="1200" cap="none" spc="0" normalizeH="0" baseline="0" noProof="0" dirty="0">
                <a:ln>
                  <a:noFill/>
                </a:ln>
                <a:solidFill>
                  <a:schemeClr val="tx2"/>
                </a:solidFill>
                <a:effectLst/>
                <a:uLnTx/>
                <a:uFillTx/>
                <a:latin typeface="+mn-lt"/>
                <a:ea typeface="+mn-ea"/>
                <a:cs typeface="+mn-cs"/>
              </a:rPr>
              <a:t>, select all layouts in the master theme(s) and press the delete button. </a:t>
            </a:r>
            <a:r>
              <a:rPr kumimoji="0" lang="en-US" sz="1100" b="0" i="1" u="none" strike="noStrike" kern="1200" cap="none" spc="0" normalizeH="0" baseline="0" noProof="0" dirty="0">
                <a:ln>
                  <a:noFill/>
                </a:ln>
                <a:solidFill>
                  <a:schemeClr val="tx2"/>
                </a:solidFill>
                <a:effectLst/>
                <a:uLnTx/>
                <a:uFillTx/>
                <a:latin typeface="+mn-lt"/>
                <a:ea typeface="+mn-ea"/>
                <a:cs typeface="+mn-cs"/>
              </a:rPr>
              <a:t>Only the layouts that ARE used in your presentation will remain</a:t>
            </a:r>
            <a:r>
              <a:rPr kumimoji="0" lang="en-US" sz="1100" b="0" i="0" u="none" strike="noStrike" kern="1200" cap="none" spc="0" normalizeH="0" baseline="0" noProof="0" dirty="0">
                <a:ln>
                  <a:noFill/>
                </a:ln>
                <a:solidFill>
                  <a:schemeClr val="tx2"/>
                </a:solidFill>
                <a:effectLst/>
                <a:uLnTx/>
                <a:uFillTx/>
                <a:latin typeface="+mn-lt"/>
                <a:ea typeface="+mn-ea"/>
                <a:cs typeface="+mn-cs"/>
              </a:rPr>
              <a:t>.</a:t>
            </a:r>
            <a:r>
              <a:rPr kumimoji="0" lang="en-US" sz="1100" b="0" i="0" u="sng" strike="noStrike" kern="1200" cap="none" spc="0" normalizeH="0" baseline="0" noProof="0" dirty="0">
                <a:ln>
                  <a:noFill/>
                </a:ln>
                <a:solidFill>
                  <a:schemeClr val="tx2"/>
                </a:solidFill>
                <a:effectLst/>
                <a:uLnTx/>
                <a:uFillTx/>
                <a:latin typeface="+mn-lt"/>
                <a:ea typeface="+mn-ea"/>
                <a:cs typeface="+mn-cs"/>
              </a:rPr>
              <a:t> </a:t>
            </a:r>
            <a:endPar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2.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Now, find the layout in the master theme with a misaligned header or footer. Delete the header/footer placeholders on that layout. Next, from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Master view</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check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a:t>
            </a:r>
            <a:b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and/or Footer box</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to reset the placeholder(s). Repeat this for each layout as needed.</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3.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To reset footers throughout the document, go to the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Insert tab</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select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Header &amp; Footer</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then uncheck all options and click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This will remove all footers from your presentation slides. </a:t>
            </a:r>
          </a:p>
          <a:p>
            <a:pPr marL="0" marR="0" lvl="4" indent="0" algn="l" defTabSz="806846" rtl="0" eaLnBrk="1" fontAlgn="auto" latinLnBrk="0" hangingPunct="1">
              <a:lnSpc>
                <a:spcPct val="100000"/>
              </a:lnSpc>
              <a:spcBef>
                <a:spcPts val="600"/>
              </a:spcBef>
              <a:spcAft>
                <a:spcPts val="0"/>
              </a:spcAft>
              <a:buClr>
                <a:srgbClr val="000000"/>
              </a:buClr>
              <a:buSzTx/>
              <a:buFontTx/>
              <a:buNone/>
              <a:tabLst/>
              <a:defRPr/>
            </a:pPr>
            <a:r>
              <a:rPr kumimoji="0" lang="en-US" sz="1100" b="1" i="0" u="none" strike="noStrike" kern="1200" cap="none" spc="0" normalizeH="0" baseline="0" noProof="0" dirty="0">
                <a:ln>
                  <a:noFill/>
                </a:ln>
                <a:solidFill>
                  <a:schemeClr val="tx2"/>
                </a:solidFill>
                <a:effectLst/>
                <a:uLnTx/>
                <a:uFillTx/>
                <a:latin typeface="+mn-lt"/>
                <a:ea typeface="Arial Regular" charset="0"/>
                <a:cs typeface="Arial Regular" charset="0"/>
              </a:rPr>
              <a:t>4.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Then, following the same steps as above, check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Slide Number and Footer </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(ensure text is </a:t>
            </a:r>
            <a:b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correct in all fields), then </a:t>
            </a:r>
            <a:r>
              <a:rPr kumimoji="0" lang="en-US" sz="1100" b="0" i="0" u="sng" strike="noStrike" kern="1200" cap="none" spc="0" normalizeH="0" baseline="0" noProof="0" dirty="0">
                <a:ln>
                  <a:noFill/>
                </a:ln>
                <a:solidFill>
                  <a:schemeClr val="tx2"/>
                </a:solidFill>
                <a:effectLst/>
                <a:uLnTx/>
                <a:uFillTx/>
                <a:latin typeface="+mn-lt"/>
                <a:ea typeface="Arial Regular" charset="0"/>
                <a:cs typeface="Arial Regular" charset="0"/>
              </a:rPr>
              <a:t>Apply to All</a:t>
            </a:r>
            <a:r>
              <a:rPr kumimoji="0" lang="en-US" sz="1100" b="0" i="0" u="none" strike="noStrike" kern="1200" cap="none" spc="0" normalizeH="0" baseline="0" noProof="0" dirty="0">
                <a:ln>
                  <a:noFill/>
                </a:ln>
                <a:solidFill>
                  <a:schemeClr val="tx2"/>
                </a:solidFill>
                <a:effectLst/>
                <a:uLnTx/>
                <a:uFillTx/>
                <a:latin typeface="+mn-lt"/>
                <a:ea typeface="Arial Regular" charset="0"/>
                <a:cs typeface="Arial Regular" charset="0"/>
              </a:rPr>
              <a:t> again.</a:t>
            </a:r>
          </a:p>
        </p:txBody>
      </p:sp>
      <p:sp>
        <p:nvSpPr>
          <p:cNvPr id="9" name="TextBox 8">
            <a:extLst>
              <a:ext uri="{FF2B5EF4-FFF2-40B4-BE49-F238E27FC236}">
                <a16:creationId xmlns:a16="http://schemas.microsoft.com/office/drawing/2014/main" id="{12C1CD57-3CE7-4CCD-9BEC-9A7FA8360F6B}"/>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0" name="Rectangle 9">
            <a:extLst>
              <a:ext uri="{FF2B5EF4-FFF2-40B4-BE49-F238E27FC236}">
                <a16:creationId xmlns:a16="http://schemas.microsoft.com/office/drawing/2014/main" id="{688D5E59-EE7D-4BA3-8290-F52F6D2F51EF}"/>
              </a:ext>
            </a:extLst>
          </p:cNvPr>
          <p:cNvSpPr/>
          <p:nvPr userDrawn="1"/>
        </p:nvSpPr>
        <p:spPr>
          <a:xfrm>
            <a:off x="800919" y="625655"/>
            <a:ext cx="2976777" cy="738664"/>
          </a:xfrm>
          <a:prstGeom prst="rect">
            <a:avLst/>
          </a:prstGeom>
        </p:spPr>
        <p:txBody>
          <a:bodyPr wrap="none" lIns="0" tIns="0" rIns="0" bIns="0">
            <a:spAutoFit/>
          </a:bodyPr>
          <a:lstStyle/>
          <a:p>
            <a:r>
              <a:rPr lang="en-US" sz="2400" b="1" dirty="0">
                <a:solidFill>
                  <a:schemeClr val="tx2"/>
                </a:solidFill>
              </a:rPr>
              <a:t>Headers and footers</a:t>
            </a:r>
          </a:p>
          <a:p>
            <a:endParaRPr lang="en-US" sz="2400" b="1" dirty="0">
              <a:solidFill>
                <a:schemeClr val="tx2"/>
              </a:solidFill>
            </a:endParaRPr>
          </a:p>
        </p:txBody>
      </p:sp>
      <p:pic>
        <p:nvPicPr>
          <p:cNvPr id="12" name="Picture 11" descr="A picture containing device, meter&#10;&#10;Description automatically generated">
            <a:extLst>
              <a:ext uri="{FF2B5EF4-FFF2-40B4-BE49-F238E27FC236}">
                <a16:creationId xmlns:a16="http://schemas.microsoft.com/office/drawing/2014/main" id="{D52F8B21-4B2C-4359-8671-CF0462FD736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sp>
        <p:nvSpPr>
          <p:cNvPr id="13" name="Rectangle 12">
            <a:extLst>
              <a:ext uri="{FF2B5EF4-FFF2-40B4-BE49-F238E27FC236}">
                <a16:creationId xmlns:a16="http://schemas.microsoft.com/office/drawing/2014/main" id="{98CA67F3-2E0D-4130-B05D-5FE9726886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7A6667F7-F147-4C09-9455-62CD2ACCB0F5}"/>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793613" y="5278443"/>
            <a:ext cx="10584000" cy="800100"/>
          </a:xfrm>
          <a:prstGeom prst="rect">
            <a:avLst/>
          </a:prstGeom>
        </p:spPr>
      </p:pic>
      <p:sp>
        <p:nvSpPr>
          <p:cNvPr id="17" name="Rectangle 16">
            <a:extLst>
              <a:ext uri="{FF2B5EF4-FFF2-40B4-BE49-F238E27FC236}">
                <a16:creationId xmlns:a16="http://schemas.microsoft.com/office/drawing/2014/main" id="{346BF0C8-B624-43FA-9E0A-452FB3DB6E26}"/>
              </a:ext>
            </a:extLst>
          </p:cNvPr>
          <p:cNvSpPr/>
          <p:nvPr userDrawn="1"/>
        </p:nvSpPr>
        <p:spPr>
          <a:xfrm>
            <a:off x="7338382" y="5437850"/>
            <a:ext cx="36433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reeform: Shape 5">
            <a:extLst>
              <a:ext uri="{FF2B5EF4-FFF2-40B4-BE49-F238E27FC236}">
                <a16:creationId xmlns:a16="http://schemas.microsoft.com/office/drawing/2014/main" id="{D917F81D-AF64-4987-A098-BE244A8BA22A}"/>
              </a:ext>
            </a:extLst>
          </p:cNvPr>
          <p:cNvSpPr/>
          <p:nvPr userDrawn="1"/>
        </p:nvSpPr>
        <p:spPr>
          <a:xfrm>
            <a:off x="3323155" y="5062584"/>
            <a:ext cx="4236720" cy="518160"/>
          </a:xfrm>
          <a:custGeom>
            <a:avLst/>
            <a:gdLst>
              <a:gd name="connsiteX0" fmla="*/ 0 w 4236720"/>
              <a:gd name="connsiteY0" fmla="*/ 0 h 518160"/>
              <a:gd name="connsiteX1" fmla="*/ 1432560 w 4236720"/>
              <a:gd name="connsiteY1" fmla="*/ 0 h 518160"/>
              <a:gd name="connsiteX2" fmla="*/ 1432560 w 4236720"/>
              <a:gd name="connsiteY2" fmla="*/ 264160 h 518160"/>
              <a:gd name="connsiteX3" fmla="*/ 4236720 w 4236720"/>
              <a:gd name="connsiteY3" fmla="*/ 264160 h 518160"/>
              <a:gd name="connsiteX4" fmla="*/ 4236720 w 4236720"/>
              <a:gd name="connsiteY4" fmla="*/ 518160 h 51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6720" h="518160">
                <a:moveTo>
                  <a:pt x="0" y="0"/>
                </a:moveTo>
                <a:lnTo>
                  <a:pt x="1432560" y="0"/>
                </a:lnTo>
                <a:lnTo>
                  <a:pt x="1432560" y="264160"/>
                </a:lnTo>
                <a:lnTo>
                  <a:pt x="4236720" y="264160"/>
                </a:lnTo>
                <a:lnTo>
                  <a:pt x="4236720" y="51816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Shape 6">
            <a:extLst>
              <a:ext uri="{FF2B5EF4-FFF2-40B4-BE49-F238E27FC236}">
                <a16:creationId xmlns:a16="http://schemas.microsoft.com/office/drawing/2014/main" id="{3119F927-0C00-4057-A6AD-E74DEEC9ABA7}"/>
              </a:ext>
            </a:extLst>
          </p:cNvPr>
          <p:cNvSpPr/>
          <p:nvPr userDrawn="1"/>
        </p:nvSpPr>
        <p:spPr>
          <a:xfrm>
            <a:off x="2403871" y="1499541"/>
            <a:ext cx="2133600" cy="1574800"/>
          </a:xfrm>
          <a:custGeom>
            <a:avLst/>
            <a:gdLst>
              <a:gd name="connsiteX0" fmla="*/ 1584960 w 2133600"/>
              <a:gd name="connsiteY0" fmla="*/ 1574800 h 1574800"/>
              <a:gd name="connsiteX1" fmla="*/ 2133600 w 2133600"/>
              <a:gd name="connsiteY1" fmla="*/ 1574800 h 1574800"/>
              <a:gd name="connsiteX2" fmla="*/ 2133600 w 2133600"/>
              <a:gd name="connsiteY2" fmla="*/ 487680 h 1574800"/>
              <a:gd name="connsiteX3" fmla="*/ 0 w 2133600"/>
              <a:gd name="connsiteY3" fmla="*/ 487680 h 1574800"/>
              <a:gd name="connsiteX4" fmla="*/ 0 w 2133600"/>
              <a:gd name="connsiteY4" fmla="*/ 0 h 157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3600" h="1574800">
                <a:moveTo>
                  <a:pt x="1584960" y="1574800"/>
                </a:moveTo>
                <a:lnTo>
                  <a:pt x="2133600" y="1574800"/>
                </a:lnTo>
                <a:lnTo>
                  <a:pt x="2133600" y="487680"/>
                </a:lnTo>
                <a:lnTo>
                  <a:pt x="0" y="487680"/>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26755775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structions 4">
    <p:spTree>
      <p:nvGrpSpPr>
        <p:cNvPr id="1" name=""/>
        <p:cNvGrpSpPr/>
        <p:nvPr/>
      </p:nvGrpSpPr>
      <p:grpSpPr>
        <a:xfrm>
          <a:off x="0" y="0"/>
          <a:ext cx="0" cy="0"/>
          <a:chOff x="0" y="0"/>
          <a:chExt cx="0" cy="0"/>
        </a:xfrm>
      </p:grpSpPr>
      <p:pic>
        <p:nvPicPr>
          <p:cNvPr id="11" name="Picture 10" descr="A picture containing device, meter&#10;&#10;Description automatically generated">
            <a:extLst>
              <a:ext uri="{FF2B5EF4-FFF2-40B4-BE49-F238E27FC236}">
                <a16:creationId xmlns:a16="http://schemas.microsoft.com/office/drawing/2014/main" id="{1341CDC2-B1AD-46A0-AAF9-340A4C4C94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399" y="979487"/>
            <a:ext cx="10584000" cy="800100"/>
          </a:xfrm>
          <a:prstGeom prst="rect">
            <a:avLst/>
          </a:prstGeom>
        </p:spPr>
      </p:pic>
      <p:pic>
        <p:nvPicPr>
          <p:cNvPr id="18" name="Picture 17">
            <a:extLst>
              <a:ext uri="{FF2B5EF4-FFF2-40B4-BE49-F238E27FC236}">
                <a16:creationId xmlns:a16="http://schemas.microsoft.com/office/drawing/2014/main" id="{1E92D15B-CFE8-4586-A871-3003B72435C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03323" y="1193271"/>
            <a:ext cx="244977" cy="248180"/>
          </a:xfrm>
          <a:prstGeom prst="rect">
            <a:avLst/>
          </a:prstGeom>
        </p:spPr>
      </p:pic>
      <p:pic>
        <p:nvPicPr>
          <p:cNvPr id="19" name="Picture 18">
            <a:extLst>
              <a:ext uri="{FF2B5EF4-FFF2-40B4-BE49-F238E27FC236}">
                <a16:creationId xmlns:a16="http://schemas.microsoft.com/office/drawing/2014/main" id="{4F4303A3-1277-471D-819D-DB7875C2C6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58346" y="1193270"/>
            <a:ext cx="244977" cy="276755"/>
          </a:xfrm>
          <a:prstGeom prst="rect">
            <a:avLst/>
          </a:prstGeom>
        </p:spPr>
      </p:pic>
      <p:sp>
        <p:nvSpPr>
          <p:cNvPr id="22" name="TextBox 21"/>
          <p:cNvSpPr txBox="1"/>
          <p:nvPr userDrawn="1"/>
        </p:nvSpPr>
        <p:spPr>
          <a:xfrm>
            <a:off x="806399" y="1985944"/>
            <a:ext cx="8242351" cy="2913081"/>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If you are adding text to a placeholder, simply click within the placeholder, then begin typing.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Use the Indent tool to navigate preset text styles, rather than manually modifying text, adding bullets, etc.</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The simplest way to add content other than text to a placeholder is by clicking the icon at the center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of the placeholder and choosing the content you want to add.</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You can also drag an image file from your computer into the placeholder or right-click on the placeholder and use the menu that appears to place (and even change existing) content into the placeholder.</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4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
        <p:nvSpPr>
          <p:cNvPr id="8" name="TextBox 7"/>
          <p:cNvSpPr txBox="1"/>
          <p:nvPr userDrawn="1"/>
        </p:nvSpPr>
        <p:spPr>
          <a:xfrm>
            <a:off x="806399" y="4893717"/>
            <a:ext cx="10553952" cy="843523"/>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Margins and guidelines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When adding or resizing elements in your slide, refer to guidelines to maintain proper alignment, spacing and margins.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view guidelines, select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View tab</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and check the checkbox next to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p:txBody>
      </p:sp>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565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20" name="Rectangle 19">
            <a:extLst>
              <a:ext uri="{FF2B5EF4-FFF2-40B4-BE49-F238E27FC236}">
                <a16:creationId xmlns:a16="http://schemas.microsoft.com/office/drawing/2014/main" id="{4D76683B-EC35-45EC-9B9E-826AB4185E4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1868793-695A-437F-B4C9-351F06B880BA}"/>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CFCDC32C-0E2C-4822-9E4F-B258F9A144A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780588" y="2399618"/>
            <a:ext cx="1162050" cy="790575"/>
          </a:xfrm>
          <a:prstGeom prst="rect">
            <a:avLst/>
          </a:prstGeom>
          <a:ln w="6350">
            <a:solidFill>
              <a:schemeClr val="tx2"/>
            </a:solidFill>
          </a:ln>
        </p:spPr>
      </p:pic>
      <p:cxnSp>
        <p:nvCxnSpPr>
          <p:cNvPr id="7" name="Straight Arrow Connector 6">
            <a:extLst>
              <a:ext uri="{FF2B5EF4-FFF2-40B4-BE49-F238E27FC236}">
                <a16:creationId xmlns:a16="http://schemas.microsoft.com/office/drawing/2014/main" id="{5E210CCD-C92E-4ACD-95EC-A249B304AE00}"/>
              </a:ext>
            </a:extLst>
          </p:cNvPr>
          <p:cNvCxnSpPr>
            <a:cxnSpLocks/>
          </p:cNvCxnSpPr>
          <p:nvPr userDrawn="1"/>
        </p:nvCxnSpPr>
        <p:spPr>
          <a:xfrm>
            <a:off x="8710413" y="2683962"/>
            <a:ext cx="104160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pic>
        <p:nvPicPr>
          <p:cNvPr id="23" name="Picture 22">
            <a:extLst>
              <a:ext uri="{FF2B5EF4-FFF2-40B4-BE49-F238E27FC236}">
                <a16:creationId xmlns:a16="http://schemas.microsoft.com/office/drawing/2014/main" id="{82CB623B-8383-48C8-92D9-21B551175835}"/>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806399" y="3917692"/>
            <a:ext cx="10584000" cy="800100"/>
          </a:xfrm>
          <a:prstGeom prst="rect">
            <a:avLst/>
          </a:prstGeom>
        </p:spPr>
      </p:pic>
      <p:sp>
        <p:nvSpPr>
          <p:cNvPr id="24" name="Rectangle 23">
            <a:extLst>
              <a:ext uri="{FF2B5EF4-FFF2-40B4-BE49-F238E27FC236}">
                <a16:creationId xmlns:a16="http://schemas.microsoft.com/office/drawing/2014/main" id="{BBBF40B4-45AB-4BD4-B35A-4CB0D49AD866}"/>
              </a:ext>
            </a:extLst>
          </p:cNvPr>
          <p:cNvSpPr/>
          <p:nvPr userDrawn="1"/>
        </p:nvSpPr>
        <p:spPr>
          <a:xfrm>
            <a:off x="3291840" y="4103984"/>
            <a:ext cx="480060" cy="462592"/>
          </a:xfrm>
          <a:prstGeom prst="rect">
            <a:avLst/>
          </a:prstGeom>
          <a:solidFill>
            <a:schemeClr val="tx2">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Shape 25">
            <a:extLst>
              <a:ext uri="{FF2B5EF4-FFF2-40B4-BE49-F238E27FC236}">
                <a16:creationId xmlns:a16="http://schemas.microsoft.com/office/drawing/2014/main" id="{80CB3C5E-5444-4840-9CB4-A90E680F878D}"/>
              </a:ext>
            </a:extLst>
          </p:cNvPr>
          <p:cNvSpPr/>
          <p:nvPr userDrawn="1"/>
        </p:nvSpPr>
        <p:spPr>
          <a:xfrm>
            <a:off x="5200650" y="1419225"/>
            <a:ext cx="3724275" cy="695325"/>
          </a:xfrm>
          <a:custGeom>
            <a:avLst/>
            <a:gdLst>
              <a:gd name="connsiteX0" fmla="*/ 3552825 w 3724275"/>
              <a:gd name="connsiteY0" fmla="*/ 695325 h 695325"/>
              <a:gd name="connsiteX1" fmla="*/ 3724275 w 3724275"/>
              <a:gd name="connsiteY1" fmla="*/ 695325 h 695325"/>
              <a:gd name="connsiteX2" fmla="*/ 3724275 w 3724275"/>
              <a:gd name="connsiteY2" fmla="*/ 466725 h 695325"/>
              <a:gd name="connsiteX3" fmla="*/ 0 w 3724275"/>
              <a:gd name="connsiteY3" fmla="*/ 466725 h 695325"/>
              <a:gd name="connsiteX4" fmla="*/ 0 w 3724275"/>
              <a:gd name="connsiteY4" fmla="*/ 0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4275" h="695325">
                <a:moveTo>
                  <a:pt x="3552825" y="695325"/>
                </a:moveTo>
                <a:lnTo>
                  <a:pt x="3724275" y="695325"/>
                </a:lnTo>
                <a:lnTo>
                  <a:pt x="3724275" y="466725"/>
                </a:lnTo>
                <a:lnTo>
                  <a:pt x="0" y="466725"/>
                </a:lnTo>
                <a:lnTo>
                  <a:pt x="0"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
        <p:nvSpPr>
          <p:cNvPr id="27" name="Freeform: Shape 26">
            <a:extLst>
              <a:ext uri="{FF2B5EF4-FFF2-40B4-BE49-F238E27FC236}">
                <a16:creationId xmlns:a16="http://schemas.microsoft.com/office/drawing/2014/main" id="{EC2B33CA-FABC-4792-9A2E-237FAEB0548B}"/>
              </a:ext>
            </a:extLst>
          </p:cNvPr>
          <p:cNvSpPr/>
          <p:nvPr userDrawn="1"/>
        </p:nvSpPr>
        <p:spPr>
          <a:xfrm>
            <a:off x="2962275" y="4610100"/>
            <a:ext cx="542925" cy="400050"/>
          </a:xfrm>
          <a:custGeom>
            <a:avLst/>
            <a:gdLst>
              <a:gd name="connsiteX0" fmla="*/ 0 w 542925"/>
              <a:gd name="connsiteY0" fmla="*/ 400050 h 400050"/>
              <a:gd name="connsiteX1" fmla="*/ 542925 w 542925"/>
              <a:gd name="connsiteY1" fmla="*/ 400050 h 400050"/>
              <a:gd name="connsiteX2" fmla="*/ 542925 w 542925"/>
              <a:gd name="connsiteY2" fmla="*/ 0 h 400050"/>
            </a:gdLst>
            <a:ahLst/>
            <a:cxnLst>
              <a:cxn ang="0">
                <a:pos x="connsiteX0" y="connsiteY0"/>
              </a:cxn>
              <a:cxn ang="0">
                <a:pos x="connsiteX1" y="connsiteY1"/>
              </a:cxn>
              <a:cxn ang="0">
                <a:pos x="connsiteX2" y="connsiteY2"/>
              </a:cxn>
            </a:cxnLst>
            <a:rect l="l" t="t" r="r" b="b"/>
            <a:pathLst>
              <a:path w="542925" h="400050">
                <a:moveTo>
                  <a:pt x="0" y="400050"/>
                </a:moveTo>
                <a:lnTo>
                  <a:pt x="542925" y="400050"/>
                </a:lnTo>
                <a:lnTo>
                  <a:pt x="542925" y="0"/>
                </a:lnTo>
              </a:path>
            </a:pathLst>
          </a:cu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GB"/>
          </a:p>
        </p:txBody>
      </p:sp>
    </p:spTree>
    <p:extLst>
      <p:ext uri="{BB962C8B-B14F-4D97-AF65-F5344CB8AC3E}">
        <p14:creationId xmlns:p14="http://schemas.microsoft.com/office/powerpoint/2010/main" val="1350115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Instructions 6">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0F90716-BD58-48DC-800C-990BC67CE6D2}"/>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8738BBA-7747-438D-82A4-8A51E8CFEFB1}"/>
              </a:ext>
            </a:extLst>
          </p:cNvPr>
          <p:cNvSpPr/>
          <p:nvPr userDrawn="1"/>
        </p:nvSpPr>
        <p:spPr>
          <a:xfrm>
            <a:off x="800919" y="620205"/>
            <a:ext cx="4611840" cy="369332"/>
          </a:xfrm>
          <a:prstGeom prst="rect">
            <a:avLst/>
          </a:prstGeom>
        </p:spPr>
        <p:txBody>
          <a:bodyPr wrap="none" lIns="0" tIns="0" rIns="0" bIns="0">
            <a:spAutoFit/>
          </a:bodyPr>
          <a:lstStyle/>
          <a:p>
            <a:r>
              <a:rPr lang="en-US" sz="2400" b="1" dirty="0">
                <a:solidFill>
                  <a:schemeClr val="tx2"/>
                </a:solidFill>
              </a:rPr>
              <a:t>Adding content to placeholders</a:t>
            </a:r>
          </a:p>
        </p:txBody>
      </p:sp>
      <p:sp>
        <p:nvSpPr>
          <p:cNvPr id="44" name="TextBox 43">
            <a:extLst>
              <a:ext uri="{FF2B5EF4-FFF2-40B4-BE49-F238E27FC236}">
                <a16:creationId xmlns:a16="http://schemas.microsoft.com/office/drawing/2014/main" id="{EBC56938-B978-454C-814B-52EF090A2DE4}"/>
              </a:ext>
            </a:extLst>
          </p:cNvPr>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spTree>
    <p:extLst>
      <p:ext uri="{BB962C8B-B14F-4D97-AF65-F5344CB8AC3E}">
        <p14:creationId xmlns:p14="http://schemas.microsoft.com/office/powerpoint/2010/main" val="4048976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structions 5">
    <p:spTree>
      <p:nvGrpSpPr>
        <p:cNvPr id="1" name=""/>
        <p:cNvGrpSpPr/>
        <p:nvPr/>
      </p:nvGrpSpPr>
      <p:grpSpPr>
        <a:xfrm>
          <a:off x="0" y="0"/>
          <a:ext cx="0" cy="0"/>
          <a:chOff x="0" y="0"/>
          <a:chExt cx="0" cy="0"/>
        </a:xfrm>
      </p:grpSpPr>
      <p:sp>
        <p:nvSpPr>
          <p:cNvPr id="22" name="TextBox 21"/>
          <p:cNvSpPr txBox="1"/>
          <p:nvPr userDrawn="1"/>
        </p:nvSpPr>
        <p:spPr>
          <a:xfrm>
            <a:off x="814386" y="1957388"/>
            <a:ext cx="4824413" cy="3884464"/>
          </a:xfrm>
          <a:prstGeom prst="rect">
            <a:avLst/>
          </a:prstGeom>
          <a:noFill/>
        </p:spPr>
        <p:txBody>
          <a:bodyPr wrap="square" lIns="0" tIns="0" rIns="0" bIns="0" rtlCol="0">
            <a:noAutofit/>
          </a:bodyPr>
          <a:lstStyle/>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Do not drag and drop or copy/paste whole slides into your presentation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(unless they were constructed from the exact same theme). This will transfer a new Master theme into your template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source formatting</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or a new layout into your Master theme (when using </a:t>
            </a:r>
            <a:r>
              <a:rPr kumimoji="0" lang="en-US" sz="1400" b="0" i="1" u="none" strike="noStrike" kern="1200" cap="none" spc="0" normalizeH="0" baseline="0" noProof="0" dirty="0">
                <a:ln>
                  <a:noFill/>
                </a:ln>
                <a:solidFill>
                  <a:schemeClr val="tx2"/>
                </a:solidFill>
                <a:effectLst/>
                <a:uLnTx/>
                <a:uFillTx/>
                <a:latin typeface="+mn-lt"/>
                <a:ea typeface="Arial Regular" charset="0"/>
                <a:cs typeface="Arial Regular" charset="0"/>
              </a:rPr>
              <a:t>destination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which often results in inconsistent headers, footers, margins and general formatting.</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Instead,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always start by selecting a layout from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copy/paste bodies of text from a text box in your old presentation file to your new presentation file. Choose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Keep Text Only</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then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buttons to format text.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This method will preserve the integrity of your Master theme</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p>
          <a:p>
            <a:pPr marL="0" marR="0" lvl="4" indent="0" algn="l" defTabSz="806846" rtl="0" eaLnBrk="1" fontAlgn="auto" latinLnBrk="0" hangingPunct="1">
              <a:lnSpc>
                <a:spcPct val="100000"/>
              </a:lnSpc>
              <a:spcBef>
                <a:spcPts val="120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Do not copy/paste images from one file to another. Instead, save the image on your computer, then upload the image to the image placeholder within your selected layout.</a:t>
            </a:r>
          </a:p>
          <a:p>
            <a:pPr marL="0" marR="0" lvl="3" indent="0" algn="l" defTabSz="806846" rtl="0" eaLnBrk="1" fontAlgn="auto" latinLnBrk="0" hangingPunct="1">
              <a:lnSpc>
                <a:spcPct val="100000"/>
              </a:lnSpc>
              <a:spcBef>
                <a:spcPts val="1200"/>
              </a:spcBef>
              <a:spcAft>
                <a:spcPts val="0"/>
              </a:spcAft>
              <a:buClrTx/>
              <a:buSzTx/>
              <a:buFontTx/>
              <a:buNone/>
              <a:tabLst/>
              <a:defRPr/>
            </a:pPr>
            <a:endParaRPr kumimoji="0" lang="en-US" sz="1800" b="1" i="0" u="none" strike="noStrike" kern="1200" cap="none" spc="0" normalizeH="0" baseline="0" noProof="0" dirty="0">
              <a:ln>
                <a:noFill/>
              </a:ln>
              <a:solidFill>
                <a:schemeClr val="tx2"/>
              </a:solidFill>
              <a:effectLst/>
              <a:uLnTx/>
              <a:uFillTx/>
              <a:latin typeface="Arial Regular" charset="0"/>
              <a:ea typeface="Arial Regular" charset="0"/>
              <a:cs typeface="Arial Regular" charset="0"/>
            </a:endParaRPr>
          </a:p>
        </p:txBody>
      </p:sp>
      <p:grpSp>
        <p:nvGrpSpPr>
          <p:cNvPr id="2" name="Group 1"/>
          <p:cNvGrpSpPr/>
          <p:nvPr userDrawn="1"/>
        </p:nvGrpSpPr>
        <p:grpSpPr>
          <a:xfrm>
            <a:off x="6750504" y="1957388"/>
            <a:ext cx="4358367" cy="3743964"/>
            <a:chOff x="6660017" y="1600200"/>
            <a:chExt cx="4358367" cy="3743964"/>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660017" y="1600200"/>
              <a:ext cx="4358367" cy="3672960"/>
            </a:xfrm>
            <a:prstGeom prst="rect">
              <a:avLst/>
            </a:prstGeom>
            <a:ln w="3175">
              <a:solidFill>
                <a:schemeClr val="bg1">
                  <a:lumMod val="85000"/>
                </a:schemeClr>
              </a:solidFill>
            </a:ln>
            <a:effectLst>
              <a:outerShdw blurRad="50800" dist="38100" dir="2700000" algn="tl" rotWithShape="0">
                <a:prstClr val="black">
                  <a:alpha val="20000"/>
                </a:prstClr>
              </a:outerShdw>
            </a:effectLst>
          </p:spPr>
        </p:pic>
        <p:sp>
          <p:nvSpPr>
            <p:cNvPr id="15" name="Rectangle 14"/>
            <p:cNvSpPr/>
            <p:nvPr userDrawn="1"/>
          </p:nvSpPr>
          <p:spPr>
            <a:xfrm>
              <a:off x="7336347" y="4672071"/>
              <a:ext cx="1395885" cy="672093"/>
            </a:xfrm>
            <a:prstGeom prst="rect">
              <a:avLst/>
            </a:prstGeom>
            <a:solidFill>
              <a:srgbClr val="00B9E4">
                <a:alpha val="30000"/>
              </a:srgbClr>
            </a:solidFill>
            <a:ln w="28575">
              <a:solidFill>
                <a:srgbClr val="00B9E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2218A6AA-401A-4A4F-AE36-B98DAC109E90}"/>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3" name="Rectangle 12">
            <a:extLst>
              <a:ext uri="{FF2B5EF4-FFF2-40B4-BE49-F238E27FC236}">
                <a16:creationId xmlns:a16="http://schemas.microsoft.com/office/drawing/2014/main" id="{C0340554-76DF-4F7B-9419-1F2F45360183}"/>
              </a:ext>
            </a:extLst>
          </p:cNvPr>
          <p:cNvSpPr/>
          <p:nvPr userDrawn="1"/>
        </p:nvSpPr>
        <p:spPr>
          <a:xfrm>
            <a:off x="800919" y="625655"/>
            <a:ext cx="6718827" cy="369332"/>
          </a:xfrm>
          <a:prstGeom prst="rect">
            <a:avLst/>
          </a:prstGeom>
        </p:spPr>
        <p:txBody>
          <a:bodyPr wrap="none" lIns="0" tIns="0" rIns="0" bIns="0">
            <a:spAutoFit/>
          </a:bodyPr>
          <a:lstStyle/>
          <a:p>
            <a:r>
              <a:rPr lang="en-GB" sz="2400" b="1" dirty="0">
                <a:solidFill>
                  <a:schemeClr val="tx2"/>
                </a:solidFill>
              </a:rPr>
              <a:t>Transferring content from other presentations</a:t>
            </a:r>
          </a:p>
        </p:txBody>
      </p:sp>
    </p:spTree>
    <p:extLst>
      <p:ext uri="{BB962C8B-B14F-4D97-AF65-F5344CB8AC3E}">
        <p14:creationId xmlns:p14="http://schemas.microsoft.com/office/powerpoint/2010/main" val="2621061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structions 6">
    <p:spTree>
      <p:nvGrpSpPr>
        <p:cNvPr id="1" name=""/>
        <p:cNvGrpSpPr/>
        <p:nvPr/>
      </p:nvGrpSpPr>
      <p:grpSpPr>
        <a:xfrm>
          <a:off x="0" y="0"/>
          <a:ext cx="0" cy="0"/>
          <a:chOff x="0" y="0"/>
          <a:chExt cx="0" cy="0"/>
        </a:xfrm>
      </p:grpSpPr>
      <p:sp>
        <p:nvSpPr>
          <p:cNvPr id="22" name="TextBox 21"/>
          <p:cNvSpPr txBox="1"/>
          <p:nvPr userDrawn="1"/>
        </p:nvSpPr>
        <p:spPr>
          <a:xfrm>
            <a:off x="814387" y="2055836"/>
            <a:ext cx="3259773"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Consistency</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To make formatting consistent, ensure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all your slides are based on ONE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master theme.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Guides</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Use guides to properly align objects on </a:t>
            </a:r>
            <a:b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b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 slide. To turn on Guides, check </a:t>
            </a: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Guides</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under the </a:t>
            </a: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View</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tab or right-click on-slide.</a:t>
            </a: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Background</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Alternate background colors for some layouts are available in the Master theme. To change the background of your slide, click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Layout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in the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Home tab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and select the layout with the preferred background color in the drop down menu</a:t>
            </a:r>
            <a:r>
              <a:rPr kumimoji="0" lang="en-US" sz="1400" b="0" i="0" u="none" strike="noStrike" kern="1200" cap="none" spc="0" normalizeH="0" baseline="0" noProof="0" dirty="0">
                <a:ln>
                  <a:noFill/>
                </a:ln>
                <a:solidFill>
                  <a:schemeClr val="tx2"/>
                </a:solidFill>
                <a:effectLst/>
                <a:uLnTx/>
                <a:uFillTx/>
                <a:latin typeface="Arial Regular" charset="0"/>
                <a:ea typeface="Arial Regular" charset="0"/>
                <a:cs typeface="Arial Regular" charset="0"/>
              </a:rPr>
              <a:t>.</a:t>
            </a:r>
          </a:p>
        </p:txBody>
      </p:sp>
      <p:sp>
        <p:nvSpPr>
          <p:cNvPr id="8" name="TextBox 7"/>
          <p:cNvSpPr txBox="1"/>
          <p:nvPr userDrawn="1"/>
        </p:nvSpPr>
        <p:spPr>
          <a:xfrm>
            <a:off x="7999730" y="2050121"/>
            <a:ext cx="3659187" cy="4343400"/>
          </a:xfrm>
          <a:prstGeom prst="rect">
            <a:avLst/>
          </a:prstGeom>
          <a:noFill/>
        </p:spPr>
        <p:txBody>
          <a:bodyPr wrap="square" lIns="0" tIns="0" rIns="0" bIns="0" rtlCol="0">
            <a:noAutofit/>
          </a:bodyPr>
          <a:lstStyle/>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Font</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Only use Trebuchet or Aller font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Search</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&gt;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Replace Fonts </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function to replace all fonts in your presentation. Use </a:t>
            </a:r>
            <a:r>
              <a:rPr kumimoji="0" lang="en-US" sz="1400" b="0" i="0" u="sng" strike="noStrike" kern="1200" cap="none" spc="0" normalizeH="0" baseline="0" noProof="0" dirty="0">
                <a:ln>
                  <a:noFill/>
                </a:ln>
                <a:solidFill>
                  <a:schemeClr val="tx2"/>
                </a:solidFill>
                <a:effectLst/>
                <a:uLnTx/>
                <a:uFillTx/>
                <a:latin typeface="+mn-lt"/>
                <a:ea typeface="Arial Regular" charset="0"/>
                <a:cs typeface="Arial Regular" charset="0"/>
              </a:rPr>
              <a:t>Indent</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 tools to navigate preset text styles.</a:t>
            </a:r>
            <a:endPar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Punctuation and case</a:t>
            </a:r>
          </a:p>
          <a:p>
            <a:r>
              <a:rPr lang="en-GB" sz="1400" b="0" i="0" u="none" strike="noStrike" kern="1200" baseline="0" dirty="0">
                <a:solidFill>
                  <a:schemeClr val="tx1"/>
                </a:solidFill>
                <a:latin typeface="+mn-lt"/>
                <a:ea typeface="+mn-ea"/>
                <a:cs typeface="+mn-cs"/>
              </a:rPr>
              <a:t>Body text should always be lower case apart from the opening sentence letter and minimum 11 point should be used to ensure accessibility</a:t>
            </a: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a:t>
            </a:r>
            <a:r>
              <a:rPr lang="en-GB" sz="1400" b="0" i="0" u="none" strike="noStrike" kern="1200" baseline="0" dirty="0">
                <a:solidFill>
                  <a:schemeClr val="tx1"/>
                </a:solidFill>
                <a:latin typeface="+mn-lt"/>
                <a:ea typeface="+mn-ea"/>
                <a:cs typeface="+mn-cs"/>
              </a:rPr>
              <a:t> Headings should always be lower case apart from the first letter of a phrase. The last bullet point should be marked with a full stop.</a:t>
            </a:r>
            <a:endPar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endParaRPr>
          </a:p>
          <a:p>
            <a:pPr marL="0" marR="0" lvl="3" indent="0" algn="l" defTabSz="806846" rtl="0" eaLnBrk="1" fontAlgn="auto" latinLnBrk="0" hangingPunct="1">
              <a:lnSpc>
                <a:spcPct val="100000"/>
              </a:lnSpc>
              <a:spcBef>
                <a:spcPts val="1200"/>
              </a:spcBef>
              <a:spcAft>
                <a:spcPts val="0"/>
              </a:spcAft>
              <a:buClrTx/>
              <a:buSzTx/>
              <a:buFontTx/>
              <a:buNone/>
              <a:tabLst/>
              <a:defRPr/>
            </a:pPr>
            <a:r>
              <a:rPr kumimoji="0" lang="en-US" sz="1400" b="1" i="0" u="none" strike="noStrike" kern="1200" cap="none" spc="0" normalizeH="0" baseline="0" noProof="0" dirty="0">
                <a:ln>
                  <a:noFill/>
                </a:ln>
                <a:solidFill>
                  <a:schemeClr val="tx2"/>
                </a:solidFill>
                <a:effectLst/>
                <a:uLnTx/>
                <a:uFillTx/>
                <a:latin typeface="+mn-lt"/>
                <a:ea typeface="Arial Regular" charset="0"/>
                <a:cs typeface="Arial Regular" charset="0"/>
              </a:rPr>
              <a:t>PPT vs PDF</a:t>
            </a:r>
          </a:p>
          <a:p>
            <a:pPr marL="0" marR="0" lvl="4" indent="0" algn="l" defTabSz="806846" rtl="0" eaLnBrk="1" fontAlgn="auto" latinLnBrk="0" hangingPunct="1">
              <a:lnSpc>
                <a:spcPct val="100000"/>
              </a:lnSpc>
              <a:spcBef>
                <a:spcPts val="0"/>
              </a:spcBef>
              <a:spcAft>
                <a:spcPts val="0"/>
              </a:spcAft>
              <a:buClr>
                <a:srgbClr val="000000"/>
              </a:buClr>
              <a:buSzTx/>
              <a:buFontTx/>
              <a:buNone/>
              <a:tabLst/>
              <a:defRPr/>
            </a:pPr>
            <a:r>
              <a:rPr kumimoji="0" lang="en-US" sz="1400" b="0" i="0" u="none" strike="noStrike" kern="1200" cap="none" spc="0" normalizeH="0" baseline="0" noProof="0" dirty="0">
                <a:ln>
                  <a:noFill/>
                </a:ln>
                <a:solidFill>
                  <a:schemeClr val="tx2"/>
                </a:solidFill>
                <a:effectLst/>
                <a:uLnTx/>
                <a:uFillTx/>
                <a:latin typeface="+mn-lt"/>
                <a:ea typeface="Arial Regular" charset="0"/>
                <a:cs typeface="Arial Regular" charset="0"/>
              </a:rPr>
              <a:t>Do not send the a PowerPoint file to a client. Instead, export as PDF and send the PDF file. </a:t>
            </a:r>
          </a:p>
        </p:txBody>
      </p:sp>
      <p:sp>
        <p:nvSpPr>
          <p:cNvPr id="11" name="TextBox 10">
            <a:extLst>
              <a:ext uri="{FF2B5EF4-FFF2-40B4-BE49-F238E27FC236}">
                <a16:creationId xmlns:a16="http://schemas.microsoft.com/office/drawing/2014/main" id="{635B1055-4532-4EB0-81BB-EA4467AAA888}"/>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2" name="Rectangle 11">
            <a:extLst>
              <a:ext uri="{FF2B5EF4-FFF2-40B4-BE49-F238E27FC236}">
                <a16:creationId xmlns:a16="http://schemas.microsoft.com/office/drawing/2014/main" id="{FCA3493E-C4C3-46CC-9154-FA58F039BE41}"/>
              </a:ext>
            </a:extLst>
          </p:cNvPr>
          <p:cNvSpPr/>
          <p:nvPr userDrawn="1"/>
        </p:nvSpPr>
        <p:spPr>
          <a:xfrm>
            <a:off x="800919" y="625655"/>
            <a:ext cx="3021661" cy="369332"/>
          </a:xfrm>
          <a:prstGeom prst="rect">
            <a:avLst/>
          </a:prstGeom>
        </p:spPr>
        <p:txBody>
          <a:bodyPr wrap="none" lIns="0" tIns="0" rIns="0" bIns="0">
            <a:spAutoFit/>
          </a:bodyPr>
          <a:lstStyle/>
          <a:p>
            <a:r>
              <a:rPr lang="en-GB" sz="2400" b="1" dirty="0">
                <a:solidFill>
                  <a:schemeClr val="tx2"/>
                </a:solidFill>
              </a:rPr>
              <a:t>Additional quick tips</a:t>
            </a:r>
          </a:p>
        </p:txBody>
      </p:sp>
      <p:pic>
        <p:nvPicPr>
          <p:cNvPr id="7" name="Picture 6" descr="A picture containing device, meter&#10;&#10;Description automatically generated">
            <a:extLst>
              <a:ext uri="{FF2B5EF4-FFF2-40B4-BE49-F238E27FC236}">
                <a16:creationId xmlns:a16="http://schemas.microsoft.com/office/drawing/2014/main" id="{669E7B58-0984-4458-ABC4-35E808A9261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6400" y="979488"/>
            <a:ext cx="10584000" cy="800099"/>
          </a:xfrm>
          <a:prstGeom prst="rect">
            <a:avLst/>
          </a:prstGeom>
        </p:spPr>
      </p:pic>
      <p:sp>
        <p:nvSpPr>
          <p:cNvPr id="9" name="Rectangle 8">
            <a:extLst>
              <a:ext uri="{FF2B5EF4-FFF2-40B4-BE49-F238E27FC236}">
                <a16:creationId xmlns:a16="http://schemas.microsoft.com/office/drawing/2014/main" id="{40D064CC-B1CE-4BF5-A1B8-01EA9B8CC05A}"/>
              </a:ext>
            </a:extLst>
          </p:cNvPr>
          <p:cNvSpPr/>
          <p:nvPr userDrawn="1"/>
        </p:nvSpPr>
        <p:spPr>
          <a:xfrm>
            <a:off x="1876425" y="1174432"/>
            <a:ext cx="269082" cy="593377"/>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4816BB0B-85FC-4E53-960A-D3DE1E3A6B6B}"/>
              </a:ext>
            </a:extLst>
          </p:cNvPr>
          <p:cNvSpPr/>
          <p:nvPr userDrawn="1"/>
        </p:nvSpPr>
        <p:spPr>
          <a:xfrm>
            <a:off x="2157411" y="1174433"/>
            <a:ext cx="492919" cy="174388"/>
          </a:xfrm>
          <a:prstGeom prst="rect">
            <a:avLst/>
          </a:prstGeom>
          <a:solidFill>
            <a:schemeClr val="tx1">
              <a:alpha val="1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6E7E321C-E38B-450A-B236-9CE42315B7B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203323" y="1193271"/>
            <a:ext cx="244977" cy="248180"/>
          </a:xfrm>
          <a:prstGeom prst="rect">
            <a:avLst/>
          </a:prstGeom>
        </p:spPr>
      </p:pic>
      <p:pic>
        <p:nvPicPr>
          <p:cNvPr id="15" name="Picture 14">
            <a:extLst>
              <a:ext uri="{FF2B5EF4-FFF2-40B4-BE49-F238E27FC236}">
                <a16:creationId xmlns:a16="http://schemas.microsoft.com/office/drawing/2014/main" id="{E03322C2-AE22-44C1-A65E-0109ABFEC50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958346" y="1193270"/>
            <a:ext cx="244977" cy="276755"/>
          </a:xfrm>
          <a:prstGeom prst="rect">
            <a:avLst/>
          </a:prstGeom>
        </p:spPr>
      </p:pic>
      <p:sp>
        <p:nvSpPr>
          <p:cNvPr id="16" name="Rectangle 15">
            <a:extLst>
              <a:ext uri="{FF2B5EF4-FFF2-40B4-BE49-F238E27FC236}">
                <a16:creationId xmlns:a16="http://schemas.microsoft.com/office/drawing/2014/main" id="{6739E8FE-7A30-4D7D-BCA8-AAD15FC240E0}"/>
              </a:ext>
            </a:extLst>
          </p:cNvPr>
          <p:cNvSpPr/>
          <p:nvPr userDrawn="1"/>
        </p:nvSpPr>
        <p:spPr>
          <a:xfrm>
            <a:off x="5206012" y="1193270"/>
            <a:ext cx="206861" cy="219372"/>
          </a:xfrm>
          <a:prstGeom prst="rect">
            <a:avLst/>
          </a:prstGeom>
          <a:solidFill>
            <a:schemeClr val="tx2">
              <a:alpha val="3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A0FC89C1-445C-4EF2-BD65-CFA43C8337A9}"/>
              </a:ext>
            </a:extLst>
          </p:cNvPr>
          <p:cNvSpPr/>
          <p:nvPr userDrawn="1"/>
        </p:nvSpPr>
        <p:spPr>
          <a:xfrm>
            <a:off x="4994079" y="1193270"/>
            <a:ext cx="206861" cy="219372"/>
          </a:xfrm>
          <a:prstGeom prst="rect">
            <a:avLst/>
          </a:prstGeom>
          <a:solidFill>
            <a:schemeClr val="bg2">
              <a:alpha val="3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B8661B2B-F918-4666-B803-68FF37598E68}"/>
              </a:ext>
            </a:extLst>
          </p:cNvPr>
          <p:cNvSpPr/>
          <p:nvPr userDrawn="1"/>
        </p:nvSpPr>
        <p:spPr>
          <a:xfrm>
            <a:off x="2157411" y="1325153"/>
            <a:ext cx="492919" cy="174388"/>
          </a:xfrm>
          <a:prstGeom prst="rect">
            <a:avLst/>
          </a:prstGeom>
          <a:solidFill>
            <a:schemeClr val="bg2">
              <a:alpha val="1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screenshot of a cell phone&#10;&#10;Description automatically generated">
            <a:extLst>
              <a:ext uri="{FF2B5EF4-FFF2-40B4-BE49-F238E27FC236}">
                <a16:creationId xmlns:a16="http://schemas.microsoft.com/office/drawing/2014/main" id="{7D2192C0-9697-4207-B581-AA63749699D8}"/>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4260850" y="2938463"/>
            <a:ext cx="3371850" cy="2047875"/>
          </a:xfrm>
          <a:prstGeom prst="rect">
            <a:avLst/>
          </a:prstGeom>
        </p:spPr>
      </p:pic>
      <p:cxnSp>
        <p:nvCxnSpPr>
          <p:cNvPr id="19" name="Straight Arrow Connector 18">
            <a:extLst>
              <a:ext uri="{FF2B5EF4-FFF2-40B4-BE49-F238E27FC236}">
                <a16:creationId xmlns:a16="http://schemas.microsoft.com/office/drawing/2014/main" id="{3A4C89DD-3B2D-44E9-B853-56494B932072}"/>
              </a:ext>
            </a:extLst>
          </p:cNvPr>
          <p:cNvCxnSpPr/>
          <p:nvPr userDrawn="1"/>
        </p:nvCxnSpPr>
        <p:spPr>
          <a:xfrm>
            <a:off x="1554480" y="3073193"/>
            <a:ext cx="2560320" cy="0"/>
          </a:xfrm>
          <a:prstGeom prst="straightConnector1">
            <a:avLst/>
          </a:prstGeom>
          <a:noFill/>
          <a:ln w="6350">
            <a:solidFill>
              <a:schemeClr val="accent1"/>
            </a:solidFill>
            <a:tailEnd type="triangle"/>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875682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structions 2 ">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F092475-C4E8-4B87-8FDB-7AB2EEFECBA5}"/>
              </a:ext>
            </a:extLst>
          </p:cNvPr>
          <p:cNvSpPr txBox="1"/>
          <p:nvPr userDrawn="1"/>
        </p:nvSpPr>
        <p:spPr>
          <a:xfrm>
            <a:off x="814387" y="207440"/>
            <a:ext cx="8115301" cy="228600"/>
          </a:xfrm>
          <a:prstGeom prst="rect">
            <a:avLst/>
          </a:prstGeom>
          <a:noFill/>
        </p:spPr>
        <p:txBody>
          <a:bodyPr wrap="square" lIns="0" tIns="0" rIns="0" bIns="0" rtlCol="0">
            <a:noAutofit/>
          </a:bodyPr>
          <a:lstStyle/>
          <a:p>
            <a:pPr>
              <a:lnSpc>
                <a:spcPct val="90000"/>
              </a:lnSpc>
            </a:pPr>
            <a:r>
              <a:rPr lang="en-US" sz="1400" b="0" dirty="0">
                <a:solidFill>
                  <a:schemeClr val="tx2"/>
                </a:solidFill>
              </a:rPr>
              <a:t>Quick reference guide</a:t>
            </a:r>
          </a:p>
        </p:txBody>
      </p:sp>
      <p:sp>
        <p:nvSpPr>
          <p:cNvPr id="19" name="Rectangle 18">
            <a:extLst>
              <a:ext uri="{FF2B5EF4-FFF2-40B4-BE49-F238E27FC236}">
                <a16:creationId xmlns:a16="http://schemas.microsoft.com/office/drawing/2014/main" id="{9C57F32B-526E-3444-8D3D-EA721E205AE9}"/>
              </a:ext>
            </a:extLst>
          </p:cNvPr>
          <p:cNvSpPr/>
          <p:nvPr userDrawn="1"/>
        </p:nvSpPr>
        <p:spPr>
          <a:xfrm>
            <a:off x="814387" y="1470025"/>
            <a:ext cx="3446463" cy="4406630"/>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815109B-43DE-E44B-A7D2-2A94C8EF6056}"/>
              </a:ext>
            </a:extLst>
          </p:cNvPr>
          <p:cNvSpPr txBox="1"/>
          <p:nvPr userDrawn="1"/>
        </p:nvSpPr>
        <p:spPr>
          <a:xfrm>
            <a:off x="1121022" y="5261102"/>
            <a:ext cx="2145037" cy="430887"/>
          </a:xfrm>
          <a:prstGeom prst="rect">
            <a:avLst/>
          </a:prstGeom>
          <a:noFill/>
        </p:spPr>
        <p:txBody>
          <a:bodyPr wrap="square" lIns="0" tIns="0" rIns="0" bIns="0" rtlCol="0">
            <a:spAutoFit/>
          </a:bodyPr>
          <a:lstStyle/>
          <a:p>
            <a:pPr algn="l"/>
            <a:r>
              <a:rPr lang="en-US" sz="1400" dirty="0">
                <a:solidFill>
                  <a:schemeClr val="bg1"/>
                </a:solidFill>
              </a:rPr>
              <a:t>Dark Blue</a:t>
            </a:r>
          </a:p>
          <a:p>
            <a:pPr algn="l"/>
            <a:r>
              <a:rPr lang="en-US" sz="1400" b="1" dirty="0">
                <a:solidFill>
                  <a:schemeClr val="bg1"/>
                </a:solidFill>
              </a:rPr>
              <a:t>R:0 G:63 B:114</a:t>
            </a:r>
          </a:p>
        </p:txBody>
      </p:sp>
      <p:sp>
        <p:nvSpPr>
          <p:cNvPr id="23" name="Rectangle 22">
            <a:extLst>
              <a:ext uri="{FF2B5EF4-FFF2-40B4-BE49-F238E27FC236}">
                <a16:creationId xmlns:a16="http://schemas.microsoft.com/office/drawing/2014/main" id="{59BA26C3-CA68-894A-9F85-5A89DD73D349}"/>
              </a:ext>
            </a:extLst>
          </p:cNvPr>
          <p:cNvSpPr/>
          <p:nvPr userDrawn="1"/>
        </p:nvSpPr>
        <p:spPr>
          <a:xfrm>
            <a:off x="4260851" y="1470025"/>
            <a:ext cx="1830006" cy="4406900"/>
          </a:xfrm>
          <a:prstGeom prst="rect">
            <a:avLst/>
          </a:prstGeom>
          <a:solidFill>
            <a:schemeClr val="bg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2A58F0-C30B-644D-BFD3-9D64B7471A8A}"/>
              </a:ext>
            </a:extLst>
          </p:cNvPr>
          <p:cNvSpPr txBox="1"/>
          <p:nvPr userDrawn="1"/>
        </p:nvSpPr>
        <p:spPr>
          <a:xfrm>
            <a:off x="4480881" y="5261102"/>
            <a:ext cx="1830005" cy="430887"/>
          </a:xfrm>
          <a:prstGeom prst="rect">
            <a:avLst/>
          </a:prstGeom>
          <a:noFill/>
        </p:spPr>
        <p:txBody>
          <a:bodyPr wrap="square" lIns="0" tIns="0" rIns="0" bIns="0" rtlCol="0">
            <a:spAutoFit/>
          </a:bodyPr>
          <a:lstStyle/>
          <a:p>
            <a:pPr algn="l"/>
            <a:r>
              <a:rPr lang="en-US" sz="1400" dirty="0">
                <a:solidFill>
                  <a:schemeClr val="accent1"/>
                </a:solidFill>
              </a:rPr>
              <a:t>Green</a:t>
            </a:r>
          </a:p>
          <a:p>
            <a:pPr algn="l"/>
            <a:r>
              <a:rPr lang="en-US" sz="1400" b="1" dirty="0">
                <a:solidFill>
                  <a:schemeClr val="accent1"/>
                </a:solidFill>
              </a:rPr>
              <a:t>R:148 G:208 B:9</a:t>
            </a:r>
          </a:p>
        </p:txBody>
      </p:sp>
      <p:sp>
        <p:nvSpPr>
          <p:cNvPr id="35" name="TextBox 34">
            <a:extLst>
              <a:ext uri="{FF2B5EF4-FFF2-40B4-BE49-F238E27FC236}">
                <a16:creationId xmlns:a16="http://schemas.microsoft.com/office/drawing/2014/main" id="{F8121E6B-54EE-3D46-A3D2-B29B0D2B7438}"/>
              </a:ext>
            </a:extLst>
          </p:cNvPr>
          <p:cNvSpPr txBox="1"/>
          <p:nvPr userDrawn="1"/>
        </p:nvSpPr>
        <p:spPr>
          <a:xfrm>
            <a:off x="6202864" y="5261102"/>
            <a:ext cx="1830005" cy="430887"/>
          </a:xfrm>
          <a:prstGeom prst="rect">
            <a:avLst/>
          </a:prstGeom>
          <a:noFill/>
        </p:spPr>
        <p:txBody>
          <a:bodyPr wrap="square" lIns="0" tIns="0" rIns="0" bIns="0" rtlCol="0">
            <a:spAutoFit/>
          </a:bodyPr>
          <a:lstStyle/>
          <a:p>
            <a:pPr algn="l"/>
            <a:r>
              <a:rPr lang="en-US" sz="1400" dirty="0">
                <a:solidFill>
                  <a:schemeClr val="accent1"/>
                </a:solidFill>
              </a:rPr>
              <a:t>White</a:t>
            </a:r>
          </a:p>
          <a:p>
            <a:pPr algn="l"/>
            <a:r>
              <a:rPr lang="en-US" sz="1400" b="1" dirty="0">
                <a:solidFill>
                  <a:schemeClr val="accent1"/>
                </a:solidFill>
              </a:rPr>
              <a:t>R:255 G:255 B:255</a:t>
            </a:r>
          </a:p>
        </p:txBody>
      </p:sp>
      <p:sp>
        <p:nvSpPr>
          <p:cNvPr id="37" name="TextBox 36">
            <a:extLst>
              <a:ext uri="{FF2B5EF4-FFF2-40B4-BE49-F238E27FC236}">
                <a16:creationId xmlns:a16="http://schemas.microsoft.com/office/drawing/2014/main" id="{D9573560-9028-5B47-9DFD-4623A73EE463}"/>
              </a:ext>
            </a:extLst>
          </p:cNvPr>
          <p:cNvSpPr txBox="1"/>
          <p:nvPr userDrawn="1"/>
        </p:nvSpPr>
        <p:spPr>
          <a:xfrm>
            <a:off x="8075342" y="1421491"/>
            <a:ext cx="3446462" cy="2800767"/>
          </a:xfrm>
          <a:prstGeom prst="rect">
            <a:avLst/>
          </a:prstGeom>
          <a:noFill/>
        </p:spPr>
        <p:txBody>
          <a:bodyPr wrap="square" lIns="0" tIns="0" rIns="0" bIns="0" rtlCol="0">
            <a:spAutoFit/>
          </a:bodyPr>
          <a:lstStyle/>
          <a:p>
            <a:r>
              <a:rPr lang="en-GB" sz="1400" b="0" i="0" u="none" strike="noStrike" kern="1200" baseline="0" dirty="0">
                <a:solidFill>
                  <a:schemeClr val="tx1"/>
                </a:solidFill>
                <a:latin typeface="+mn-lt"/>
                <a:ea typeface="+mn-ea"/>
                <a:cs typeface="+mn-cs"/>
              </a:rPr>
              <a:t>Our colours are a key element to our brand and are used with thought, sensitivity and a sound understanding of colour theory.</a:t>
            </a:r>
          </a:p>
          <a:p>
            <a:endParaRPr lang="en-GB" sz="14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Proportional use of our brand colours is equally important in maintaining our identity. </a:t>
            </a:r>
          </a:p>
          <a:p>
            <a:endParaRPr lang="en-GB" sz="1400" b="0" i="0" u="none" strike="noStrike" kern="1200" baseline="0" dirty="0">
              <a:solidFill>
                <a:schemeClr val="tx1"/>
              </a:solidFill>
              <a:latin typeface="+mn-lt"/>
              <a:ea typeface="+mn-ea"/>
              <a:cs typeface="+mn-cs"/>
            </a:endParaRPr>
          </a:p>
          <a:p>
            <a:r>
              <a:rPr lang="en-GB" sz="1400" b="0" i="0" u="none" strike="noStrike" kern="1200" baseline="0" dirty="0">
                <a:solidFill>
                  <a:schemeClr val="tx1"/>
                </a:solidFill>
                <a:latin typeface="+mn-lt"/>
                <a:ea typeface="+mn-ea"/>
                <a:cs typeface="+mn-cs"/>
              </a:rPr>
              <a:t>Always adhere to accessibility guidelines, making sure when using our colours they are clear, legible and have sufficient contrast for everyone.</a:t>
            </a:r>
            <a:endParaRPr lang="en-US" sz="1400" b="0" dirty="0">
              <a:latin typeface="+mn-lt"/>
            </a:endParaRPr>
          </a:p>
        </p:txBody>
      </p:sp>
      <p:grpSp>
        <p:nvGrpSpPr>
          <p:cNvPr id="2" name="Group 1">
            <a:extLst>
              <a:ext uri="{FF2B5EF4-FFF2-40B4-BE49-F238E27FC236}">
                <a16:creationId xmlns:a16="http://schemas.microsoft.com/office/drawing/2014/main" id="{1D99A2DF-A58E-924F-88AF-4947476251FD}"/>
              </a:ext>
            </a:extLst>
          </p:cNvPr>
          <p:cNvGrpSpPr/>
          <p:nvPr userDrawn="1"/>
        </p:nvGrpSpPr>
        <p:grpSpPr>
          <a:xfrm>
            <a:off x="8082082" y="4278296"/>
            <a:ext cx="3506668" cy="1282939"/>
            <a:chOff x="814173" y="1497735"/>
            <a:chExt cx="5712605" cy="4406900"/>
          </a:xfrm>
        </p:grpSpPr>
        <p:sp>
          <p:nvSpPr>
            <p:cNvPr id="29" name="Rectangle 28">
              <a:extLst>
                <a:ext uri="{FF2B5EF4-FFF2-40B4-BE49-F238E27FC236}">
                  <a16:creationId xmlns:a16="http://schemas.microsoft.com/office/drawing/2014/main" id="{47699DE6-40C3-474A-9C4F-651000DCA860}"/>
                </a:ext>
              </a:extLst>
            </p:cNvPr>
            <p:cNvSpPr/>
            <p:nvPr userDrawn="1"/>
          </p:nvSpPr>
          <p:spPr>
            <a:xfrm>
              <a:off x="814173" y="3688912"/>
              <a:ext cx="1827286" cy="221572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0" name="TextBox 29">
              <a:extLst>
                <a:ext uri="{FF2B5EF4-FFF2-40B4-BE49-F238E27FC236}">
                  <a16:creationId xmlns:a16="http://schemas.microsoft.com/office/drawing/2014/main" id="{56D1A530-6F68-4B4B-A635-705A456B23B5}"/>
                </a:ext>
              </a:extLst>
            </p:cNvPr>
            <p:cNvSpPr txBox="1"/>
            <p:nvPr userDrawn="1"/>
          </p:nvSpPr>
          <p:spPr>
            <a:xfrm>
              <a:off x="1032387" y="4601017"/>
              <a:ext cx="1830005" cy="845770"/>
            </a:xfrm>
            <a:prstGeom prst="rect">
              <a:avLst/>
            </a:prstGeom>
            <a:noFill/>
          </p:spPr>
          <p:txBody>
            <a:bodyPr wrap="square" lIns="0" tIns="0" rIns="0" bIns="0" rtlCol="0">
              <a:spAutoFit/>
            </a:bodyPr>
            <a:lstStyle/>
            <a:p>
              <a:pPr algn="l"/>
              <a:r>
                <a:rPr lang="en-US" sz="800" dirty="0">
                  <a:solidFill>
                    <a:schemeClr val="bg1"/>
                  </a:solidFill>
                </a:rPr>
                <a:t>Dark Purple</a:t>
              </a:r>
            </a:p>
            <a:p>
              <a:pPr algn="l"/>
              <a:r>
                <a:rPr lang="en-US" sz="800" b="1" dirty="0">
                  <a:solidFill>
                    <a:schemeClr val="bg1"/>
                  </a:solidFill>
                </a:rPr>
                <a:t>R:112 G:46 B:153</a:t>
              </a:r>
            </a:p>
          </p:txBody>
        </p:sp>
        <p:sp>
          <p:nvSpPr>
            <p:cNvPr id="31" name="Rectangle 30">
              <a:extLst>
                <a:ext uri="{FF2B5EF4-FFF2-40B4-BE49-F238E27FC236}">
                  <a16:creationId xmlns:a16="http://schemas.microsoft.com/office/drawing/2014/main" id="{B13FB1CD-8003-8B40-9570-AF1E97FE3AED}"/>
                </a:ext>
              </a:extLst>
            </p:cNvPr>
            <p:cNvSpPr/>
            <p:nvPr userDrawn="1"/>
          </p:nvSpPr>
          <p:spPr>
            <a:xfrm>
              <a:off x="817421" y="1497735"/>
              <a:ext cx="1824038" cy="219117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2" name="TextBox 31">
              <a:extLst>
                <a:ext uri="{FF2B5EF4-FFF2-40B4-BE49-F238E27FC236}">
                  <a16:creationId xmlns:a16="http://schemas.microsoft.com/office/drawing/2014/main" id="{A8C5AE7B-44D3-0949-8806-7813F741C0CF}"/>
                </a:ext>
              </a:extLst>
            </p:cNvPr>
            <p:cNvSpPr txBox="1"/>
            <p:nvPr userDrawn="1"/>
          </p:nvSpPr>
          <p:spPr>
            <a:xfrm>
              <a:off x="1020674" y="2399513"/>
              <a:ext cx="1494093" cy="845770"/>
            </a:xfrm>
            <a:prstGeom prst="rect">
              <a:avLst/>
            </a:prstGeom>
            <a:noFill/>
          </p:spPr>
          <p:txBody>
            <a:bodyPr wrap="square" lIns="0" tIns="0" rIns="0" bIns="0" rtlCol="0">
              <a:spAutoFit/>
            </a:bodyPr>
            <a:lstStyle/>
            <a:p>
              <a:pPr algn="l"/>
              <a:r>
                <a:rPr lang="en-US" sz="800" dirty="0">
                  <a:solidFill>
                    <a:schemeClr val="bg1"/>
                  </a:solidFill>
                </a:rPr>
                <a:t>Turquoise</a:t>
              </a:r>
            </a:p>
            <a:p>
              <a:pPr algn="l"/>
              <a:r>
                <a:rPr lang="en-US" sz="800" b="1" dirty="0">
                  <a:solidFill>
                    <a:schemeClr val="bg1"/>
                  </a:solidFill>
                </a:rPr>
                <a:t>R:0 G:187 B:239</a:t>
              </a:r>
            </a:p>
          </p:txBody>
        </p:sp>
        <p:sp>
          <p:nvSpPr>
            <p:cNvPr id="33" name="Rectangle 32">
              <a:extLst>
                <a:ext uri="{FF2B5EF4-FFF2-40B4-BE49-F238E27FC236}">
                  <a16:creationId xmlns:a16="http://schemas.microsoft.com/office/drawing/2014/main" id="{AAECD669-16DA-EB46-8CAA-78AEFE034362}"/>
                </a:ext>
              </a:extLst>
            </p:cNvPr>
            <p:cNvSpPr/>
            <p:nvPr userDrawn="1"/>
          </p:nvSpPr>
          <p:spPr>
            <a:xfrm>
              <a:off x="2641459" y="3635764"/>
              <a:ext cx="1831136" cy="2268871"/>
            </a:xfrm>
            <a:prstGeom prst="rect">
              <a:avLst/>
            </a:prstGeom>
            <a:solidFill>
              <a:srgbClr val="5A5959"/>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a:p>
          </p:txBody>
        </p:sp>
        <p:sp>
          <p:nvSpPr>
            <p:cNvPr id="34" name="TextBox 33">
              <a:extLst>
                <a:ext uri="{FF2B5EF4-FFF2-40B4-BE49-F238E27FC236}">
                  <a16:creationId xmlns:a16="http://schemas.microsoft.com/office/drawing/2014/main" id="{71FE1D3A-77BB-C548-82A9-F91E48FC173B}"/>
                </a:ext>
              </a:extLst>
            </p:cNvPr>
            <p:cNvSpPr txBox="1"/>
            <p:nvPr userDrawn="1"/>
          </p:nvSpPr>
          <p:spPr>
            <a:xfrm>
              <a:off x="2797751" y="4630431"/>
              <a:ext cx="1830005" cy="845770"/>
            </a:xfrm>
            <a:prstGeom prst="rect">
              <a:avLst/>
            </a:prstGeom>
            <a:noFill/>
          </p:spPr>
          <p:txBody>
            <a:bodyPr wrap="square" lIns="0" tIns="0" rIns="0" bIns="0" rtlCol="0">
              <a:spAutoFit/>
            </a:bodyPr>
            <a:lstStyle/>
            <a:p>
              <a:pPr algn="l"/>
              <a:r>
                <a:rPr lang="en-US" sz="800" dirty="0">
                  <a:solidFill>
                    <a:schemeClr val="bg1"/>
                  </a:solidFill>
                </a:rPr>
                <a:t>Dark Grey</a:t>
              </a:r>
            </a:p>
            <a:p>
              <a:pPr algn="l"/>
              <a:r>
                <a:rPr lang="en-US" sz="800" b="1" dirty="0">
                  <a:solidFill>
                    <a:schemeClr val="bg1"/>
                  </a:solidFill>
                </a:rPr>
                <a:t>R:88 G:88 B:88</a:t>
              </a:r>
            </a:p>
          </p:txBody>
        </p:sp>
        <p:sp>
          <p:nvSpPr>
            <p:cNvPr id="38" name="Rectangle 37">
              <a:extLst>
                <a:ext uri="{FF2B5EF4-FFF2-40B4-BE49-F238E27FC236}">
                  <a16:creationId xmlns:a16="http://schemas.microsoft.com/office/drawing/2014/main" id="{42F813A8-7190-7049-8830-E14038B12D39}"/>
                </a:ext>
              </a:extLst>
            </p:cNvPr>
            <p:cNvSpPr/>
            <p:nvPr userDrawn="1"/>
          </p:nvSpPr>
          <p:spPr>
            <a:xfrm>
              <a:off x="2641460" y="1497735"/>
              <a:ext cx="1962160" cy="21911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39" name="Rectangle 38">
              <a:extLst>
                <a:ext uri="{FF2B5EF4-FFF2-40B4-BE49-F238E27FC236}">
                  <a16:creationId xmlns:a16="http://schemas.microsoft.com/office/drawing/2014/main" id="{DA7DBE27-0B65-1943-8941-08E3F75E70EF}"/>
                </a:ext>
              </a:extLst>
            </p:cNvPr>
            <p:cNvSpPr/>
            <p:nvPr userDrawn="1"/>
          </p:nvSpPr>
          <p:spPr>
            <a:xfrm>
              <a:off x="4472596" y="3635763"/>
              <a:ext cx="1830004" cy="2268871"/>
            </a:xfrm>
            <a:prstGeom prst="rect">
              <a:avLst/>
            </a:prstGeom>
            <a:solidFill>
              <a:srgbClr val="C7C9CB"/>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40" name="Rectangle 39">
              <a:extLst>
                <a:ext uri="{FF2B5EF4-FFF2-40B4-BE49-F238E27FC236}">
                  <a16:creationId xmlns:a16="http://schemas.microsoft.com/office/drawing/2014/main" id="{932BEB63-057A-7B46-850C-149C7C5D899D}"/>
                </a:ext>
              </a:extLst>
            </p:cNvPr>
            <p:cNvSpPr/>
            <p:nvPr userDrawn="1"/>
          </p:nvSpPr>
          <p:spPr>
            <a:xfrm>
              <a:off x="4472596" y="1497735"/>
              <a:ext cx="1831137" cy="21911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bIns="251999" rtlCol="0" anchor="t" anchorCtr="0"/>
            <a:lstStyle/>
            <a:p>
              <a:pPr algn="ctr"/>
              <a:endParaRPr lang="en-US" sz="1000" dirty="0"/>
            </a:p>
          </p:txBody>
        </p:sp>
        <p:sp>
          <p:nvSpPr>
            <p:cNvPr id="41" name="TextBox 40">
              <a:extLst>
                <a:ext uri="{FF2B5EF4-FFF2-40B4-BE49-F238E27FC236}">
                  <a16:creationId xmlns:a16="http://schemas.microsoft.com/office/drawing/2014/main" id="{2C5632BC-4166-3944-8BF3-F491D6AF4F5F}"/>
                </a:ext>
              </a:extLst>
            </p:cNvPr>
            <p:cNvSpPr txBox="1"/>
            <p:nvPr userDrawn="1"/>
          </p:nvSpPr>
          <p:spPr>
            <a:xfrm>
              <a:off x="2773616" y="2399513"/>
              <a:ext cx="1830005" cy="845770"/>
            </a:xfrm>
            <a:prstGeom prst="rect">
              <a:avLst/>
            </a:prstGeom>
            <a:noFill/>
          </p:spPr>
          <p:txBody>
            <a:bodyPr wrap="square" lIns="0" tIns="0" rIns="0" bIns="0" rtlCol="0">
              <a:spAutoFit/>
            </a:bodyPr>
            <a:lstStyle/>
            <a:p>
              <a:pPr algn="l"/>
              <a:r>
                <a:rPr lang="en-US" sz="800" dirty="0">
                  <a:solidFill>
                    <a:schemeClr val="bg1"/>
                  </a:solidFill>
                </a:rPr>
                <a:t>Dark Teal</a:t>
              </a:r>
            </a:p>
            <a:p>
              <a:pPr algn="l"/>
              <a:r>
                <a:rPr lang="en-US" sz="800" b="1" dirty="0">
                  <a:solidFill>
                    <a:schemeClr val="bg1"/>
                  </a:solidFill>
                </a:rPr>
                <a:t>R:0 G:122 B:152</a:t>
              </a:r>
            </a:p>
          </p:txBody>
        </p:sp>
        <p:sp>
          <p:nvSpPr>
            <p:cNvPr id="42" name="TextBox 41">
              <a:extLst>
                <a:ext uri="{FF2B5EF4-FFF2-40B4-BE49-F238E27FC236}">
                  <a16:creationId xmlns:a16="http://schemas.microsoft.com/office/drawing/2014/main" id="{FF5BC442-6231-7A41-84CD-A90E0D6318EC}"/>
                </a:ext>
              </a:extLst>
            </p:cNvPr>
            <p:cNvSpPr txBox="1"/>
            <p:nvPr userDrawn="1"/>
          </p:nvSpPr>
          <p:spPr>
            <a:xfrm>
              <a:off x="4604751" y="2399513"/>
              <a:ext cx="1830005" cy="845770"/>
            </a:xfrm>
            <a:prstGeom prst="rect">
              <a:avLst/>
            </a:prstGeom>
            <a:noFill/>
          </p:spPr>
          <p:txBody>
            <a:bodyPr wrap="square" lIns="0" tIns="0" rIns="0" bIns="0" rtlCol="0">
              <a:spAutoFit/>
            </a:bodyPr>
            <a:lstStyle/>
            <a:p>
              <a:pPr algn="l"/>
              <a:r>
                <a:rPr lang="en-US" sz="800" dirty="0">
                  <a:solidFill>
                    <a:schemeClr val="bg1"/>
                  </a:solidFill>
                </a:rPr>
                <a:t>Plum</a:t>
              </a:r>
            </a:p>
            <a:p>
              <a:pPr algn="l"/>
              <a:r>
                <a:rPr lang="en-US" sz="800" b="1" dirty="0">
                  <a:solidFill>
                    <a:schemeClr val="bg1"/>
                  </a:solidFill>
                </a:rPr>
                <a:t>R:172 G:0 B:113</a:t>
              </a:r>
            </a:p>
          </p:txBody>
        </p:sp>
        <p:sp>
          <p:nvSpPr>
            <p:cNvPr id="43" name="TextBox 42">
              <a:extLst>
                <a:ext uri="{FF2B5EF4-FFF2-40B4-BE49-F238E27FC236}">
                  <a16:creationId xmlns:a16="http://schemas.microsoft.com/office/drawing/2014/main" id="{C0E6D27A-BC9D-E24B-9C1C-2C13AF656D84}"/>
                </a:ext>
              </a:extLst>
            </p:cNvPr>
            <p:cNvSpPr txBox="1"/>
            <p:nvPr userDrawn="1"/>
          </p:nvSpPr>
          <p:spPr>
            <a:xfrm>
              <a:off x="4696773" y="4590691"/>
              <a:ext cx="1830005" cy="845770"/>
            </a:xfrm>
            <a:prstGeom prst="rect">
              <a:avLst/>
            </a:prstGeom>
            <a:noFill/>
          </p:spPr>
          <p:txBody>
            <a:bodyPr wrap="square" lIns="0" tIns="0" rIns="0" bIns="0" rtlCol="0">
              <a:spAutoFit/>
            </a:bodyPr>
            <a:lstStyle/>
            <a:p>
              <a:pPr algn="l"/>
              <a:r>
                <a:rPr lang="en-US" sz="800" dirty="0">
                  <a:solidFill>
                    <a:schemeClr val="bg1"/>
                  </a:solidFill>
                </a:rPr>
                <a:t>Light Grey</a:t>
              </a:r>
            </a:p>
            <a:p>
              <a:pPr algn="l"/>
              <a:r>
                <a:rPr lang="en-US" sz="800" b="1" dirty="0">
                  <a:solidFill>
                    <a:schemeClr val="bg1"/>
                  </a:solidFill>
                </a:rPr>
                <a:t>R:199 G:201 B:203</a:t>
              </a:r>
            </a:p>
          </p:txBody>
        </p:sp>
      </p:grpSp>
      <p:sp>
        <p:nvSpPr>
          <p:cNvPr id="5" name="Rectangle 4">
            <a:extLst>
              <a:ext uri="{FF2B5EF4-FFF2-40B4-BE49-F238E27FC236}">
                <a16:creationId xmlns:a16="http://schemas.microsoft.com/office/drawing/2014/main" id="{CB58D3BE-3609-AA4D-BD87-F666DCF466DB}"/>
              </a:ext>
            </a:extLst>
          </p:cNvPr>
          <p:cNvSpPr/>
          <p:nvPr userDrawn="1"/>
        </p:nvSpPr>
        <p:spPr>
          <a:xfrm>
            <a:off x="6090857" y="1470025"/>
            <a:ext cx="1822202" cy="440663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D4C308A-B59F-0A46-B340-9EB932D82262}"/>
              </a:ext>
            </a:extLst>
          </p:cNvPr>
          <p:cNvSpPr txBox="1"/>
          <p:nvPr userDrawn="1"/>
        </p:nvSpPr>
        <p:spPr>
          <a:xfrm>
            <a:off x="8095769" y="5691989"/>
            <a:ext cx="2877031" cy="184666"/>
          </a:xfrm>
          <a:prstGeom prst="rect">
            <a:avLst/>
          </a:prstGeom>
          <a:noFill/>
        </p:spPr>
        <p:txBody>
          <a:bodyPr wrap="square" lIns="0" tIns="0" rIns="0" bIns="0" rtlCol="0">
            <a:spAutoFit/>
          </a:bodyPr>
          <a:lstStyle/>
          <a:p>
            <a:pPr algn="l"/>
            <a:r>
              <a:rPr lang="en-US" sz="1200" i="1" dirty="0">
                <a:solidFill>
                  <a:schemeClr val="tx2"/>
                </a:solidFill>
              </a:rPr>
              <a:t>Further details on the brand guidelines</a:t>
            </a:r>
          </a:p>
        </p:txBody>
      </p:sp>
    </p:spTree>
    <p:extLst>
      <p:ext uri="{BB962C8B-B14F-4D97-AF65-F5344CB8AC3E}">
        <p14:creationId xmlns:p14="http://schemas.microsoft.com/office/powerpoint/2010/main" val="3731879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 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496888" y="294125"/>
            <a:ext cx="5234817" cy="759423"/>
          </a:xfrm>
        </p:spPr>
        <p:txBody>
          <a:bodyPr anchor="b"/>
          <a:lstStyle>
            <a:lvl1pPr>
              <a:defRPr sz="4000">
                <a:solidFill>
                  <a:schemeClr val="bg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E49DACC6-803F-4532-9FE1-54F04B9755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E9D81AC8-93CE-4507-9C5E-2E7E8B836F90}"/>
              </a:ext>
            </a:extLst>
          </p:cNvPr>
          <p:cNvSpPr>
            <a:spLocks noGrp="1"/>
          </p:cNvSpPr>
          <p:nvPr>
            <p:ph sz="quarter" idx="10"/>
          </p:nvPr>
        </p:nvSpPr>
        <p:spPr>
          <a:xfrm>
            <a:off x="496888" y="1258888"/>
            <a:ext cx="10621962" cy="5038725"/>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tx1"/>
              </a:buClr>
              <a:defRPr>
                <a:solidFill>
                  <a:schemeClr val="bg1"/>
                </a:solidFill>
              </a:defRPr>
            </a:lvl4pPr>
            <a:lvl5pPr>
              <a:buClr>
                <a:schemeClr val="tx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89330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gre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407988" y="492838"/>
            <a:ext cx="5234817" cy="759423"/>
          </a:xfrm>
        </p:spPr>
        <p:txBody>
          <a:bodyPr anchor="b"/>
          <a:lstStyle>
            <a:lvl1pPr>
              <a:defRPr sz="4000">
                <a:solidFill>
                  <a:srgbClr val="5A5959"/>
                </a:solidFill>
              </a:defRPr>
            </a:lvl1pPr>
          </a:lstStyle>
          <a:p>
            <a:r>
              <a:rPr lang="en-US" dirty="0"/>
              <a:t>Title text</a:t>
            </a:r>
            <a:endParaRPr lang="en-GB" dirty="0"/>
          </a:p>
        </p:txBody>
      </p:sp>
      <p:pic>
        <p:nvPicPr>
          <p:cNvPr id="5" name="Picture 4" descr="A picture containing plate, drawing&#10;&#10;Description automatically generated">
            <a:extLst>
              <a:ext uri="{FF2B5EF4-FFF2-40B4-BE49-F238E27FC236}">
                <a16:creationId xmlns:a16="http://schemas.microsoft.com/office/drawing/2014/main" id="{43943CF8-6888-4F99-9379-8DFA847EB3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36226" y="189328"/>
            <a:ext cx="1371600" cy="685801"/>
          </a:xfrm>
          <a:prstGeom prst="rect">
            <a:avLst/>
          </a:prstGeom>
        </p:spPr>
      </p:pic>
      <p:sp>
        <p:nvSpPr>
          <p:cNvPr id="4" name="Content Placeholder 3">
            <a:extLst>
              <a:ext uri="{FF2B5EF4-FFF2-40B4-BE49-F238E27FC236}">
                <a16:creationId xmlns:a16="http://schemas.microsoft.com/office/drawing/2014/main" id="{4E31975C-33B2-47B0-8051-EFB90F026CAB}"/>
              </a:ext>
            </a:extLst>
          </p:cNvPr>
          <p:cNvSpPr>
            <a:spLocks noGrp="1"/>
          </p:cNvSpPr>
          <p:nvPr>
            <p:ph sz="quarter" idx="10"/>
          </p:nvPr>
        </p:nvSpPr>
        <p:spPr>
          <a:xfrm>
            <a:off x="407988" y="1397000"/>
            <a:ext cx="10710862" cy="4968875"/>
          </a:xfrm>
        </p:spPr>
        <p:txBody>
          <a:bodyPr/>
          <a:lstStyle>
            <a:lvl1pPr>
              <a:defRPr>
                <a:solidFill>
                  <a:srgbClr val="5A5959"/>
                </a:solidFill>
              </a:defRPr>
            </a:lvl1pPr>
            <a:lvl2pPr>
              <a:defRPr>
                <a:solidFill>
                  <a:srgbClr val="5A5959"/>
                </a:solidFill>
              </a:defRPr>
            </a:lvl2pPr>
            <a:lvl3pPr>
              <a:defRPr>
                <a:solidFill>
                  <a:srgbClr val="5A5959"/>
                </a:solidFill>
              </a:defRPr>
            </a:lvl3pPr>
            <a:lvl4pPr>
              <a:defRPr>
                <a:solidFill>
                  <a:srgbClr val="5A5959"/>
                </a:solidFill>
              </a:defRPr>
            </a:lvl4pPr>
            <a:lvl5pPr>
              <a:defRPr>
                <a:solidFill>
                  <a:srgbClr val="5A595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977573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a:solidFill>
                  <a:schemeClr val="tx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7A2C14EC-8AF7-4697-A4B4-173957187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E49E7A37-0BE4-4E30-85CF-398B5568DD12}"/>
              </a:ext>
            </a:extLst>
          </p:cNvPr>
          <p:cNvSpPr>
            <a:spLocks noGrp="1"/>
          </p:cNvSpPr>
          <p:nvPr>
            <p:ph sz="quarter" idx="10"/>
          </p:nvPr>
        </p:nvSpPr>
        <p:spPr>
          <a:xfrm>
            <a:off x="284163" y="1250950"/>
            <a:ext cx="10852150" cy="5072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6004733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 raspberr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284714" y="294125"/>
            <a:ext cx="5234817" cy="759423"/>
          </a:xfrm>
        </p:spPr>
        <p:txBody>
          <a:bodyPr anchor="b"/>
          <a:lstStyle>
            <a:lvl1pPr>
              <a:defRPr sz="4000">
                <a:solidFill>
                  <a:schemeClr val="tx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7A2C14EC-8AF7-4697-A4B4-17395718701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E49E7A37-0BE4-4E30-85CF-398B5568DD12}"/>
              </a:ext>
            </a:extLst>
          </p:cNvPr>
          <p:cNvSpPr>
            <a:spLocks noGrp="1"/>
          </p:cNvSpPr>
          <p:nvPr>
            <p:ph sz="quarter" idx="10"/>
          </p:nvPr>
        </p:nvSpPr>
        <p:spPr>
          <a:xfrm>
            <a:off x="284163" y="1250950"/>
            <a:ext cx="4805422" cy="5072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endParaRPr lang="en-GB" dirty="0"/>
          </a:p>
        </p:txBody>
      </p:sp>
      <p:pic>
        <p:nvPicPr>
          <p:cNvPr id="5" name="Picture 4">
            <a:extLst>
              <a:ext uri="{FF2B5EF4-FFF2-40B4-BE49-F238E27FC236}">
                <a16:creationId xmlns:a16="http://schemas.microsoft.com/office/drawing/2014/main" id="{2A87C5F4-390B-47DC-AC4D-901261D756F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46"/>
          <a:stretch/>
        </p:blipFill>
        <p:spPr>
          <a:xfrm>
            <a:off x="4811207" y="1594442"/>
            <a:ext cx="7380793" cy="4922422"/>
          </a:xfrm>
          <a:prstGeom prst="rect">
            <a:avLst/>
          </a:prstGeom>
          <a:effectLst/>
        </p:spPr>
      </p:pic>
      <p:sp>
        <p:nvSpPr>
          <p:cNvPr id="6" name="Picture Placeholder 11">
            <a:extLst>
              <a:ext uri="{FF2B5EF4-FFF2-40B4-BE49-F238E27FC236}">
                <a16:creationId xmlns:a16="http://schemas.microsoft.com/office/drawing/2014/main" id="{FF91EAD9-0717-487E-81B9-27BC5A254101}"/>
              </a:ext>
            </a:extLst>
          </p:cNvPr>
          <p:cNvSpPr>
            <a:spLocks noGrp="1"/>
          </p:cNvSpPr>
          <p:nvPr>
            <p:ph type="pic" sz="quarter" idx="16"/>
          </p:nvPr>
        </p:nvSpPr>
        <p:spPr>
          <a:xfrm>
            <a:off x="6096000" y="1957386"/>
            <a:ext cx="5490000" cy="3427200"/>
          </a:xfrm>
          <a:prstGeom prst="rect">
            <a:avLst/>
          </a:prstGeom>
          <a:noFill/>
        </p:spPr>
        <p:txBody>
          <a:bodyPr/>
          <a:lstStyle/>
          <a:p>
            <a:endParaRPr lang="en-GB" dirty="0"/>
          </a:p>
        </p:txBody>
      </p:sp>
    </p:spTree>
    <p:extLst>
      <p:ext uri="{BB962C8B-B14F-4D97-AF65-F5344CB8AC3E}">
        <p14:creationId xmlns:p14="http://schemas.microsoft.com/office/powerpoint/2010/main" val="30785146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35AB-35E8-4298-989C-72359141062C}"/>
              </a:ext>
            </a:extLst>
          </p:cNvPr>
          <p:cNvSpPr>
            <a:spLocks noGrp="1"/>
          </p:cNvSpPr>
          <p:nvPr>
            <p:ph type="title" hasCustomPrompt="1"/>
          </p:nvPr>
        </p:nvSpPr>
        <p:spPr>
          <a:xfrm>
            <a:off x="427038" y="413394"/>
            <a:ext cx="5234817" cy="759423"/>
          </a:xfrm>
        </p:spPr>
        <p:txBody>
          <a:bodyPr anchor="b"/>
          <a:lstStyle>
            <a:lvl1pPr>
              <a:defRPr sz="4000" baseline="0">
                <a:solidFill>
                  <a:schemeClr val="tx1"/>
                </a:solidFill>
              </a:defRPr>
            </a:lvl1pPr>
          </a:lstStyle>
          <a:p>
            <a:r>
              <a:rPr lang="en-US" dirty="0"/>
              <a:t>Title text</a:t>
            </a:r>
            <a:endParaRPr lang="en-GB" dirty="0"/>
          </a:p>
        </p:txBody>
      </p:sp>
      <p:pic>
        <p:nvPicPr>
          <p:cNvPr id="7" name="Picture 6" descr="A picture containing drawing, plate&#10;&#10;Description automatically generated">
            <a:extLst>
              <a:ext uri="{FF2B5EF4-FFF2-40B4-BE49-F238E27FC236}">
                <a16:creationId xmlns:a16="http://schemas.microsoft.com/office/drawing/2014/main" id="{DB3F6235-F0B4-4CCA-9251-1286D19A8E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47498" y="305155"/>
            <a:ext cx="1372485" cy="411746"/>
          </a:xfrm>
          <a:prstGeom prst="rect">
            <a:avLst/>
          </a:prstGeom>
        </p:spPr>
      </p:pic>
      <p:sp>
        <p:nvSpPr>
          <p:cNvPr id="4" name="Content Placeholder 3">
            <a:extLst>
              <a:ext uri="{FF2B5EF4-FFF2-40B4-BE49-F238E27FC236}">
                <a16:creationId xmlns:a16="http://schemas.microsoft.com/office/drawing/2014/main" id="{EB7D9F38-7FF1-4B75-AD75-5A9323B2D180}"/>
              </a:ext>
            </a:extLst>
          </p:cNvPr>
          <p:cNvSpPr>
            <a:spLocks noGrp="1"/>
          </p:cNvSpPr>
          <p:nvPr>
            <p:ph sz="quarter" idx="10"/>
          </p:nvPr>
        </p:nvSpPr>
        <p:spPr>
          <a:xfrm>
            <a:off x="427038" y="1258888"/>
            <a:ext cx="10709275" cy="50212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890012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90" name="Grid" hidden="1">
            <a:extLst>
              <a:ext uri="{FF2B5EF4-FFF2-40B4-BE49-F238E27FC236}">
                <a16:creationId xmlns:a16="http://schemas.microsoft.com/office/drawing/2014/main" id="{F91B3BBA-4691-431D-9C8B-99091B049A48}"/>
              </a:ext>
            </a:extLst>
          </p:cNvPr>
          <p:cNvGrpSpPr/>
          <p:nvPr userDrawn="1"/>
        </p:nvGrpSpPr>
        <p:grpSpPr>
          <a:xfrm>
            <a:off x="-1" y="-148430"/>
            <a:ext cx="12283795" cy="7006431"/>
            <a:chOff x="-1" y="-148430"/>
            <a:chExt cx="12283795" cy="7006431"/>
          </a:xfrm>
        </p:grpSpPr>
        <p:grpSp>
          <p:nvGrpSpPr>
            <p:cNvPr id="45" name="Group 44">
              <a:extLst>
                <a:ext uri="{FF2B5EF4-FFF2-40B4-BE49-F238E27FC236}">
                  <a16:creationId xmlns:a16="http://schemas.microsoft.com/office/drawing/2014/main" id="{221809CE-45BD-40B0-8472-F85E1D724B15}"/>
                </a:ext>
              </a:extLst>
            </p:cNvPr>
            <p:cNvGrpSpPr/>
            <p:nvPr userDrawn="1"/>
          </p:nvGrpSpPr>
          <p:grpSpPr>
            <a:xfrm>
              <a:off x="-1" y="-148430"/>
              <a:ext cx="12191999" cy="18000"/>
              <a:chOff x="354969" y="-148430"/>
              <a:chExt cx="11837031" cy="82551"/>
            </a:xfrm>
          </p:grpSpPr>
          <p:grpSp>
            <p:nvGrpSpPr>
              <p:cNvPr id="14" name="Group 13">
                <a:extLst>
                  <a:ext uri="{FF2B5EF4-FFF2-40B4-BE49-F238E27FC236}">
                    <a16:creationId xmlns:a16="http://schemas.microsoft.com/office/drawing/2014/main" id="{05CA96C9-9B4E-4B5B-A277-CA49973B6225}"/>
                  </a:ext>
                </a:extLst>
              </p:cNvPr>
              <p:cNvGrpSpPr/>
              <p:nvPr userDrawn="1"/>
            </p:nvGrpSpPr>
            <p:grpSpPr>
              <a:xfrm>
                <a:off x="10415586" y="-148430"/>
                <a:ext cx="1776414" cy="82551"/>
                <a:chOff x="10044000" y="-148430"/>
                <a:chExt cx="1776414" cy="82551"/>
              </a:xfrm>
            </p:grpSpPr>
            <p:sp>
              <p:nvSpPr>
                <p:cNvPr id="10" name="Rectangle 9">
                  <a:extLst>
                    <a:ext uri="{FF2B5EF4-FFF2-40B4-BE49-F238E27FC236}">
                      <a16:creationId xmlns:a16="http://schemas.microsoft.com/office/drawing/2014/main" id="{50F72AC4-C1AF-4CE9-A444-D25887E0A6AD}"/>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D10176F0-24D6-4B9A-B0FD-CD0DBE2D504C}"/>
                    </a:ext>
                  </a:extLst>
                </p:cNvPr>
                <p:cNvGrpSpPr/>
                <p:nvPr userDrawn="1"/>
              </p:nvGrpSpPr>
              <p:grpSpPr>
                <a:xfrm>
                  <a:off x="10636138" y="-148430"/>
                  <a:ext cx="1184276" cy="82551"/>
                  <a:chOff x="10636138" y="-148430"/>
                  <a:chExt cx="1184276" cy="82551"/>
                </a:xfrm>
              </p:grpSpPr>
              <p:sp>
                <p:nvSpPr>
                  <p:cNvPr id="9" name="Rectangle 8">
                    <a:extLst>
                      <a:ext uri="{FF2B5EF4-FFF2-40B4-BE49-F238E27FC236}">
                        <a16:creationId xmlns:a16="http://schemas.microsoft.com/office/drawing/2014/main" id="{63C483CB-9C0E-4E16-A1FE-793C6B30E609}"/>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A0D84CC-37CA-4112-B8B3-4C38B313481C}"/>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5" name="Group 14">
                <a:extLst>
                  <a:ext uri="{FF2B5EF4-FFF2-40B4-BE49-F238E27FC236}">
                    <a16:creationId xmlns:a16="http://schemas.microsoft.com/office/drawing/2014/main" id="{3728E022-1E4C-4D89-8223-2C6E8DF748A6}"/>
                  </a:ext>
                </a:extLst>
              </p:cNvPr>
              <p:cNvGrpSpPr/>
              <p:nvPr userDrawn="1"/>
            </p:nvGrpSpPr>
            <p:grpSpPr>
              <a:xfrm>
                <a:off x="8639172" y="-148430"/>
                <a:ext cx="1776414" cy="82551"/>
                <a:chOff x="10044000" y="-148430"/>
                <a:chExt cx="1776414" cy="82551"/>
              </a:xfrm>
              <a:solidFill>
                <a:schemeClr val="tx2"/>
              </a:solidFill>
            </p:grpSpPr>
            <p:sp>
              <p:nvSpPr>
                <p:cNvPr id="16" name="Rectangle 15">
                  <a:extLst>
                    <a:ext uri="{FF2B5EF4-FFF2-40B4-BE49-F238E27FC236}">
                      <a16:creationId xmlns:a16="http://schemas.microsoft.com/office/drawing/2014/main" id="{2D61436C-4EA9-4D32-AB79-846AA5B2189A}"/>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16">
                  <a:extLst>
                    <a:ext uri="{FF2B5EF4-FFF2-40B4-BE49-F238E27FC236}">
                      <a16:creationId xmlns:a16="http://schemas.microsoft.com/office/drawing/2014/main" id="{00491CF1-3F79-46B6-822C-56D84E04E8C5}"/>
                    </a:ext>
                  </a:extLst>
                </p:cNvPr>
                <p:cNvGrpSpPr/>
                <p:nvPr userDrawn="1"/>
              </p:nvGrpSpPr>
              <p:grpSpPr>
                <a:xfrm>
                  <a:off x="10636138" y="-148430"/>
                  <a:ext cx="1184276" cy="82551"/>
                  <a:chOff x="10636138" y="-148430"/>
                  <a:chExt cx="1184276" cy="82551"/>
                </a:xfrm>
                <a:grpFill/>
              </p:grpSpPr>
              <p:sp>
                <p:nvSpPr>
                  <p:cNvPr id="18" name="Rectangle 17">
                    <a:extLst>
                      <a:ext uri="{FF2B5EF4-FFF2-40B4-BE49-F238E27FC236}">
                        <a16:creationId xmlns:a16="http://schemas.microsoft.com/office/drawing/2014/main" id="{1C1020E8-815D-4374-9820-8D18C67418ED}"/>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189C98FB-9461-48C1-8038-E0AED95903AA}"/>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0" name="Group 19">
                <a:extLst>
                  <a:ext uri="{FF2B5EF4-FFF2-40B4-BE49-F238E27FC236}">
                    <a16:creationId xmlns:a16="http://schemas.microsoft.com/office/drawing/2014/main" id="{E131B212-7F9D-4BED-B591-71A1D382CBC7}"/>
                  </a:ext>
                </a:extLst>
              </p:cNvPr>
              <p:cNvGrpSpPr/>
              <p:nvPr userDrawn="1"/>
            </p:nvGrpSpPr>
            <p:grpSpPr>
              <a:xfrm>
                <a:off x="6862758" y="-148430"/>
                <a:ext cx="1776414" cy="82551"/>
                <a:chOff x="10044000" y="-148430"/>
                <a:chExt cx="1776414" cy="82551"/>
              </a:xfrm>
            </p:grpSpPr>
            <p:sp>
              <p:nvSpPr>
                <p:cNvPr id="21" name="Rectangle 20">
                  <a:extLst>
                    <a:ext uri="{FF2B5EF4-FFF2-40B4-BE49-F238E27FC236}">
                      <a16:creationId xmlns:a16="http://schemas.microsoft.com/office/drawing/2014/main" id="{C03B4739-5C84-46FE-85D3-0F2DD8A25634}"/>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2" name="Group 21">
                  <a:extLst>
                    <a:ext uri="{FF2B5EF4-FFF2-40B4-BE49-F238E27FC236}">
                      <a16:creationId xmlns:a16="http://schemas.microsoft.com/office/drawing/2014/main" id="{AE264B2A-DB1F-47B9-A919-E26837A43EB8}"/>
                    </a:ext>
                  </a:extLst>
                </p:cNvPr>
                <p:cNvGrpSpPr/>
                <p:nvPr userDrawn="1"/>
              </p:nvGrpSpPr>
              <p:grpSpPr>
                <a:xfrm>
                  <a:off x="10636138" y="-148430"/>
                  <a:ext cx="1184276" cy="82551"/>
                  <a:chOff x="10636138" y="-148430"/>
                  <a:chExt cx="1184276" cy="82551"/>
                </a:xfrm>
              </p:grpSpPr>
              <p:sp>
                <p:nvSpPr>
                  <p:cNvPr id="23" name="Rectangle 22">
                    <a:extLst>
                      <a:ext uri="{FF2B5EF4-FFF2-40B4-BE49-F238E27FC236}">
                        <a16:creationId xmlns:a16="http://schemas.microsoft.com/office/drawing/2014/main" id="{0FA859F0-08D7-41E9-A6C2-0F80A1600B8C}"/>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8BFDC01-5264-4DA6-9C53-72EF8017501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25" name="Group 24">
                <a:extLst>
                  <a:ext uri="{FF2B5EF4-FFF2-40B4-BE49-F238E27FC236}">
                    <a16:creationId xmlns:a16="http://schemas.microsoft.com/office/drawing/2014/main" id="{96AF5EE0-9C62-4749-9E92-90D1109BF7CC}"/>
                  </a:ext>
                </a:extLst>
              </p:cNvPr>
              <p:cNvGrpSpPr/>
              <p:nvPr userDrawn="1"/>
            </p:nvGrpSpPr>
            <p:grpSpPr>
              <a:xfrm>
                <a:off x="5086344" y="-148430"/>
                <a:ext cx="1776414" cy="82551"/>
                <a:chOff x="10044000" y="-148430"/>
                <a:chExt cx="1776414" cy="82551"/>
              </a:xfrm>
              <a:solidFill>
                <a:schemeClr val="tx2"/>
              </a:solidFill>
            </p:grpSpPr>
            <p:sp>
              <p:nvSpPr>
                <p:cNvPr id="26" name="Rectangle 25">
                  <a:extLst>
                    <a:ext uri="{FF2B5EF4-FFF2-40B4-BE49-F238E27FC236}">
                      <a16:creationId xmlns:a16="http://schemas.microsoft.com/office/drawing/2014/main" id="{649A1855-56D8-4659-97FB-319C01235CB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oup 26">
                  <a:extLst>
                    <a:ext uri="{FF2B5EF4-FFF2-40B4-BE49-F238E27FC236}">
                      <a16:creationId xmlns:a16="http://schemas.microsoft.com/office/drawing/2014/main" id="{AB579263-B022-48FF-AEC7-93565E9659BC}"/>
                    </a:ext>
                  </a:extLst>
                </p:cNvPr>
                <p:cNvGrpSpPr/>
                <p:nvPr userDrawn="1"/>
              </p:nvGrpSpPr>
              <p:grpSpPr>
                <a:xfrm>
                  <a:off x="10636138" y="-148430"/>
                  <a:ext cx="1184276" cy="82551"/>
                  <a:chOff x="10636138" y="-148430"/>
                  <a:chExt cx="1184276" cy="82551"/>
                </a:xfrm>
                <a:grpFill/>
              </p:grpSpPr>
              <p:sp>
                <p:nvSpPr>
                  <p:cNvPr id="28" name="Rectangle 27">
                    <a:extLst>
                      <a:ext uri="{FF2B5EF4-FFF2-40B4-BE49-F238E27FC236}">
                        <a16:creationId xmlns:a16="http://schemas.microsoft.com/office/drawing/2014/main" id="{743A3B2D-BE05-4647-BDCE-54635C0882AA}"/>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A3D8034F-3487-4EB4-A46D-A9F6FAB5D278}"/>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0" name="Group 29">
                <a:extLst>
                  <a:ext uri="{FF2B5EF4-FFF2-40B4-BE49-F238E27FC236}">
                    <a16:creationId xmlns:a16="http://schemas.microsoft.com/office/drawing/2014/main" id="{48EDD9A2-BAF9-4807-B8DB-6DE350086BFA}"/>
                  </a:ext>
                </a:extLst>
              </p:cNvPr>
              <p:cNvGrpSpPr/>
              <p:nvPr userDrawn="1"/>
            </p:nvGrpSpPr>
            <p:grpSpPr>
              <a:xfrm>
                <a:off x="3309930" y="-148430"/>
                <a:ext cx="1776414" cy="82551"/>
                <a:chOff x="10044000" y="-148430"/>
                <a:chExt cx="1776414" cy="82551"/>
              </a:xfrm>
            </p:grpSpPr>
            <p:sp>
              <p:nvSpPr>
                <p:cNvPr id="31" name="Rectangle 30">
                  <a:extLst>
                    <a:ext uri="{FF2B5EF4-FFF2-40B4-BE49-F238E27FC236}">
                      <a16:creationId xmlns:a16="http://schemas.microsoft.com/office/drawing/2014/main" id="{71239E11-F255-4C89-9708-E73DBF757F35}"/>
                    </a:ext>
                  </a:extLst>
                </p:cNvPr>
                <p:cNvSpPr/>
                <p:nvPr userDrawn="1"/>
              </p:nvSpPr>
              <p:spPr>
                <a:xfrm>
                  <a:off x="10044000"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2" name="Group 31">
                  <a:extLst>
                    <a:ext uri="{FF2B5EF4-FFF2-40B4-BE49-F238E27FC236}">
                      <a16:creationId xmlns:a16="http://schemas.microsoft.com/office/drawing/2014/main" id="{429A933E-EB89-412C-9A16-7A1761F610BD}"/>
                    </a:ext>
                  </a:extLst>
                </p:cNvPr>
                <p:cNvGrpSpPr/>
                <p:nvPr userDrawn="1"/>
              </p:nvGrpSpPr>
              <p:grpSpPr>
                <a:xfrm>
                  <a:off x="10636138" y="-148430"/>
                  <a:ext cx="1184276" cy="82551"/>
                  <a:chOff x="10636138" y="-148430"/>
                  <a:chExt cx="1184276" cy="82551"/>
                </a:xfrm>
              </p:grpSpPr>
              <p:sp>
                <p:nvSpPr>
                  <p:cNvPr id="33" name="Rectangle 32">
                    <a:extLst>
                      <a:ext uri="{FF2B5EF4-FFF2-40B4-BE49-F238E27FC236}">
                        <a16:creationId xmlns:a16="http://schemas.microsoft.com/office/drawing/2014/main" id="{34DF87D4-D832-49DC-A339-AC1DD94A6A4D}"/>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191D562F-BFA4-4227-85B5-DA8E6EA9002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35" name="Group 34">
                <a:extLst>
                  <a:ext uri="{FF2B5EF4-FFF2-40B4-BE49-F238E27FC236}">
                    <a16:creationId xmlns:a16="http://schemas.microsoft.com/office/drawing/2014/main" id="{0FF9B0E9-7F55-46DD-B737-4563044AC3CB}"/>
                  </a:ext>
                </a:extLst>
              </p:cNvPr>
              <p:cNvGrpSpPr/>
              <p:nvPr userDrawn="1"/>
            </p:nvGrpSpPr>
            <p:grpSpPr>
              <a:xfrm>
                <a:off x="1533516" y="-148430"/>
                <a:ext cx="1776414" cy="82551"/>
                <a:chOff x="10044000" y="-148430"/>
                <a:chExt cx="1776414" cy="82551"/>
              </a:xfrm>
              <a:solidFill>
                <a:schemeClr val="tx2"/>
              </a:solidFill>
            </p:grpSpPr>
            <p:sp>
              <p:nvSpPr>
                <p:cNvPr id="36" name="Rectangle 35">
                  <a:extLst>
                    <a:ext uri="{FF2B5EF4-FFF2-40B4-BE49-F238E27FC236}">
                      <a16:creationId xmlns:a16="http://schemas.microsoft.com/office/drawing/2014/main" id="{8A0D9AB0-BDF8-4BF8-933D-76527927EB0B}"/>
                    </a:ext>
                  </a:extLst>
                </p:cNvPr>
                <p:cNvSpPr/>
                <p:nvPr userDrawn="1"/>
              </p:nvSpPr>
              <p:spPr>
                <a:xfrm>
                  <a:off x="10044000"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B5E63815-B53E-4DEA-B7CE-70992C3829A8}"/>
                    </a:ext>
                  </a:extLst>
                </p:cNvPr>
                <p:cNvGrpSpPr/>
                <p:nvPr userDrawn="1"/>
              </p:nvGrpSpPr>
              <p:grpSpPr>
                <a:xfrm>
                  <a:off x="10636138" y="-148430"/>
                  <a:ext cx="1184276" cy="82551"/>
                  <a:chOff x="10636138" y="-148430"/>
                  <a:chExt cx="1184276" cy="82551"/>
                </a:xfrm>
                <a:grpFill/>
              </p:grpSpPr>
              <p:sp>
                <p:nvSpPr>
                  <p:cNvPr id="38" name="Rectangle 37">
                    <a:extLst>
                      <a:ext uri="{FF2B5EF4-FFF2-40B4-BE49-F238E27FC236}">
                        <a16:creationId xmlns:a16="http://schemas.microsoft.com/office/drawing/2014/main" id="{94D5A0B5-8362-422E-92CD-C3969E475B4C}"/>
                      </a:ext>
                    </a:extLst>
                  </p:cNvPr>
                  <p:cNvSpPr/>
                  <p:nvPr userDrawn="1"/>
                </p:nvSpPr>
                <p:spPr>
                  <a:xfrm>
                    <a:off x="11228276" y="-146841"/>
                    <a:ext cx="592138" cy="8096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2899DA0E-EB57-44F4-B814-102F3F299F00}"/>
                      </a:ext>
                    </a:extLst>
                  </p:cNvPr>
                  <p:cNvSpPr/>
                  <p:nvPr userDrawn="1"/>
                </p:nvSpPr>
                <p:spPr>
                  <a:xfrm>
                    <a:off x="10636138" y="-148430"/>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42" name="Group 41">
                <a:extLst>
                  <a:ext uri="{FF2B5EF4-FFF2-40B4-BE49-F238E27FC236}">
                    <a16:creationId xmlns:a16="http://schemas.microsoft.com/office/drawing/2014/main" id="{A1A39780-93FB-4FED-9F4A-CEC489158CD3}"/>
                  </a:ext>
                </a:extLst>
              </p:cNvPr>
              <p:cNvGrpSpPr/>
              <p:nvPr userDrawn="1"/>
            </p:nvGrpSpPr>
            <p:grpSpPr>
              <a:xfrm>
                <a:off x="354969" y="-148430"/>
                <a:ext cx="1184276" cy="82551"/>
                <a:chOff x="10636138" y="-148430"/>
                <a:chExt cx="1184276" cy="82551"/>
              </a:xfrm>
            </p:grpSpPr>
            <p:sp>
              <p:nvSpPr>
                <p:cNvPr id="43" name="Rectangle 42">
                  <a:extLst>
                    <a:ext uri="{FF2B5EF4-FFF2-40B4-BE49-F238E27FC236}">
                      <a16:creationId xmlns:a16="http://schemas.microsoft.com/office/drawing/2014/main" id="{6456A92D-9BF1-42F6-A2E4-492263D70B93}"/>
                    </a:ext>
                  </a:extLst>
                </p:cNvPr>
                <p:cNvSpPr/>
                <p:nvPr userDrawn="1"/>
              </p:nvSpPr>
              <p:spPr>
                <a:xfrm>
                  <a:off x="11228276" y="-146841"/>
                  <a:ext cx="592138"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C82D97F1-9A9B-47D1-A2F1-784BC83B7F5E}"/>
                    </a:ext>
                  </a:extLst>
                </p:cNvPr>
                <p:cNvSpPr/>
                <p:nvPr userDrawn="1"/>
              </p:nvSpPr>
              <p:spPr>
                <a:xfrm>
                  <a:off x="10636138" y="-148430"/>
                  <a:ext cx="592138"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89" name="Group 88">
              <a:extLst>
                <a:ext uri="{FF2B5EF4-FFF2-40B4-BE49-F238E27FC236}">
                  <a16:creationId xmlns:a16="http://schemas.microsoft.com/office/drawing/2014/main" id="{C34CFFDF-2152-4A2D-8FB3-0A7B23D098B7}"/>
                </a:ext>
              </a:extLst>
            </p:cNvPr>
            <p:cNvGrpSpPr/>
            <p:nvPr userDrawn="1"/>
          </p:nvGrpSpPr>
          <p:grpSpPr>
            <a:xfrm>
              <a:off x="12265794" y="1"/>
              <a:ext cx="18000" cy="6858000"/>
              <a:chOff x="12425515" y="2588735"/>
              <a:chExt cx="82551" cy="4269265"/>
            </a:xfrm>
          </p:grpSpPr>
          <p:sp>
            <p:nvSpPr>
              <p:cNvPr id="82" name="Rectangle 81">
                <a:extLst>
                  <a:ext uri="{FF2B5EF4-FFF2-40B4-BE49-F238E27FC236}">
                    <a16:creationId xmlns:a16="http://schemas.microsoft.com/office/drawing/2014/main" id="{A5E7F58C-EE61-45FF-BBF9-8DE1F3DD1C59}"/>
                  </a:ext>
                </a:extLst>
              </p:cNvPr>
              <p:cNvSpPr/>
              <p:nvPr userDrawn="1"/>
            </p:nvSpPr>
            <p:spPr>
              <a:xfrm rot="5400000">
                <a:off x="12161048" y="529278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E6C2DEC-5E14-4D86-A7EC-DF4187D064F2}"/>
                  </a:ext>
                </a:extLst>
              </p:cNvPr>
              <p:cNvSpPr/>
              <p:nvPr userDrawn="1"/>
            </p:nvSpPr>
            <p:spPr>
              <a:xfrm rot="5400000">
                <a:off x="12161048" y="651257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4" name="Rectangle 83">
                <a:extLst>
                  <a:ext uri="{FF2B5EF4-FFF2-40B4-BE49-F238E27FC236}">
                    <a16:creationId xmlns:a16="http://schemas.microsoft.com/office/drawing/2014/main" id="{C74D7886-31ED-4084-8E07-296ECC655564}"/>
                  </a:ext>
                </a:extLst>
              </p:cNvPr>
              <p:cNvSpPr/>
              <p:nvPr userDrawn="1"/>
            </p:nvSpPr>
            <p:spPr>
              <a:xfrm rot="5400000">
                <a:off x="12162637" y="590267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5" name="Rectangle 84">
                <a:extLst>
                  <a:ext uri="{FF2B5EF4-FFF2-40B4-BE49-F238E27FC236}">
                    <a16:creationId xmlns:a16="http://schemas.microsoft.com/office/drawing/2014/main" id="{D7BD4B1F-2F1E-446E-A05B-F3CB5E5F6873}"/>
                  </a:ext>
                </a:extLst>
              </p:cNvPr>
              <p:cNvSpPr/>
              <p:nvPr userDrawn="1"/>
            </p:nvSpPr>
            <p:spPr>
              <a:xfrm rot="5400000">
                <a:off x="12161048" y="346309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85">
                <a:extLst>
                  <a:ext uri="{FF2B5EF4-FFF2-40B4-BE49-F238E27FC236}">
                    <a16:creationId xmlns:a16="http://schemas.microsoft.com/office/drawing/2014/main" id="{53310686-91D7-4A31-82C8-A67D32C0F75A}"/>
                  </a:ext>
                </a:extLst>
              </p:cNvPr>
              <p:cNvSpPr/>
              <p:nvPr userDrawn="1"/>
            </p:nvSpPr>
            <p:spPr>
              <a:xfrm rot="5400000">
                <a:off x="12161048" y="4682887"/>
                <a:ext cx="609895" cy="809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AE3B8320-65F3-48A9-85F1-293C37A82915}"/>
                  </a:ext>
                </a:extLst>
              </p:cNvPr>
              <p:cNvSpPr/>
              <p:nvPr userDrawn="1"/>
            </p:nvSpPr>
            <p:spPr>
              <a:xfrm rot="5400000">
                <a:off x="12162637" y="407299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8" name="Rectangle 87">
                <a:extLst>
                  <a:ext uri="{FF2B5EF4-FFF2-40B4-BE49-F238E27FC236}">
                    <a16:creationId xmlns:a16="http://schemas.microsoft.com/office/drawing/2014/main" id="{97125D60-8B03-47D1-B843-A583D2ED4F62}"/>
                  </a:ext>
                </a:extLst>
              </p:cNvPr>
              <p:cNvSpPr/>
              <p:nvPr userDrawn="1"/>
            </p:nvSpPr>
            <p:spPr>
              <a:xfrm rot="5400000">
                <a:off x="12161048" y="2853202"/>
                <a:ext cx="609895" cy="8096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itle Placeholder 1">
            <a:extLst>
              <a:ext uri="{FF2B5EF4-FFF2-40B4-BE49-F238E27FC236}">
                <a16:creationId xmlns:a16="http://schemas.microsoft.com/office/drawing/2014/main" id="{9D1491C4-9830-46D6-9B7E-91D978B17D03}"/>
              </a:ext>
            </a:extLst>
          </p:cNvPr>
          <p:cNvSpPr>
            <a:spLocks noGrp="1"/>
          </p:cNvSpPr>
          <p:nvPr>
            <p:ph type="title"/>
          </p:nvPr>
        </p:nvSpPr>
        <p:spPr>
          <a:xfrm>
            <a:off x="807269" y="239083"/>
            <a:ext cx="10580059" cy="755904"/>
          </a:xfrm>
          <a:prstGeom prst="rect">
            <a:avLst/>
          </a:prstGeom>
        </p:spPr>
        <p:txBody>
          <a:bodyPr vert="horz" lIns="0" tIns="0" rIns="0" bIns="0" rtlCol="0" anchor="b"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490CFD-D389-4642-995F-30BEB12330F8}"/>
              </a:ext>
            </a:extLst>
          </p:cNvPr>
          <p:cNvSpPr>
            <a:spLocks noGrp="1"/>
          </p:cNvSpPr>
          <p:nvPr>
            <p:ph type="body" idx="1"/>
          </p:nvPr>
        </p:nvSpPr>
        <p:spPr>
          <a:xfrm>
            <a:off x="807269" y="1959431"/>
            <a:ext cx="10580059" cy="3901794"/>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p:txBody>
      </p:sp>
    </p:spTree>
    <p:extLst>
      <p:ext uri="{BB962C8B-B14F-4D97-AF65-F5344CB8AC3E}">
        <p14:creationId xmlns:p14="http://schemas.microsoft.com/office/powerpoint/2010/main" val="11709060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703" r:id="rId8"/>
    <p:sldLayoutId id="2147483668" r:id="rId9"/>
    <p:sldLayoutId id="2147483669" r:id="rId10"/>
    <p:sldLayoutId id="2147483670" r:id="rId11"/>
    <p:sldLayoutId id="2147483671" r:id="rId12"/>
    <p:sldLayoutId id="2147483672" r:id="rId13"/>
    <p:sldLayoutId id="2147483701" r:id="rId14"/>
    <p:sldLayoutId id="2147483673" r:id="rId15"/>
    <p:sldLayoutId id="2147483697" r:id="rId16"/>
    <p:sldLayoutId id="2147483674" r:id="rId17"/>
    <p:sldLayoutId id="2147483675" r:id="rId18"/>
    <p:sldLayoutId id="2147483707" r:id="rId19"/>
    <p:sldLayoutId id="2147483676" r:id="rId20"/>
    <p:sldLayoutId id="2147483677" r:id="rId21"/>
    <p:sldLayoutId id="2147483702" r:id="rId22"/>
    <p:sldLayoutId id="2147483704" r:id="rId23"/>
    <p:sldLayoutId id="2147483678" r:id="rId24"/>
    <p:sldLayoutId id="2147483679" r:id="rId25"/>
    <p:sldLayoutId id="2147483699" r:id="rId26"/>
    <p:sldLayoutId id="2147483706" r:id="rId27"/>
    <p:sldLayoutId id="2147483705" r:id="rId28"/>
    <p:sldLayoutId id="2147483680" r:id="rId29"/>
    <p:sldLayoutId id="2147483700" r:id="rId30"/>
    <p:sldLayoutId id="2147483708" r:id="rId31"/>
    <p:sldLayoutId id="2147483681" r:id="rId32"/>
    <p:sldLayoutId id="2147483682" r:id="rId33"/>
    <p:sldLayoutId id="2147483683" r:id="rId34"/>
    <p:sldLayoutId id="2147483684" r:id="rId35"/>
    <p:sldLayoutId id="2147483685" r:id="rId36"/>
    <p:sldLayoutId id="2147483698"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Lst>
  <p:hf sldNum="0" hdr="0" dt="0"/>
  <p:txStyles>
    <p:titleStyle>
      <a:lvl1pPr algn="l" defTabSz="914400" rtl="0" eaLnBrk="1" latinLnBrk="0" hangingPunct="1">
        <a:lnSpc>
          <a:spcPct val="90000"/>
        </a:lnSpc>
        <a:spcBef>
          <a:spcPct val="0"/>
        </a:spcBef>
        <a:buNone/>
        <a:defRPr sz="4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800"/>
        </a:spcBef>
        <a:buFont typeface="Arial" panose="020B0604020202020204" pitchFamily="34" charset="0"/>
        <a:buNone/>
        <a:defRPr sz="2400" b="1" kern="1200">
          <a:solidFill>
            <a:schemeClr val="tx2"/>
          </a:solidFill>
          <a:latin typeface="+mn-lt"/>
          <a:ea typeface="+mn-ea"/>
          <a:cs typeface="+mn-cs"/>
        </a:defRPr>
      </a:lvl1pPr>
      <a:lvl2pPr marL="0" indent="0" algn="l" defTabSz="914400" rtl="0" eaLnBrk="1" latinLnBrk="0" hangingPunct="1">
        <a:lnSpc>
          <a:spcPct val="100000"/>
        </a:lnSpc>
        <a:spcBef>
          <a:spcPts val="6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100000"/>
        </a:lnSpc>
        <a:spcBef>
          <a:spcPts val="600"/>
        </a:spcBef>
        <a:buClr>
          <a:schemeClr val="tx2"/>
        </a:buClr>
        <a:buFont typeface="Arial" panose="020B0604020202020204" pitchFamily="34" charset="0"/>
        <a:buNone/>
        <a:defRPr sz="1800" kern="1200">
          <a:solidFill>
            <a:schemeClr val="tx2"/>
          </a:solidFill>
          <a:latin typeface="+mn-lt"/>
          <a:ea typeface="+mn-ea"/>
          <a:cs typeface="+mn-cs"/>
        </a:defRPr>
      </a:lvl3pPr>
      <a:lvl4pPr marL="357188" indent="-171450" algn="l" defTabSz="914400" rtl="0" eaLnBrk="1" latinLnBrk="0" hangingPunct="1">
        <a:lnSpc>
          <a:spcPct val="100000"/>
        </a:lnSpc>
        <a:spcBef>
          <a:spcPts val="300"/>
        </a:spcBef>
        <a:buClr>
          <a:schemeClr val="tx2"/>
        </a:buClr>
        <a:buFont typeface="Arial" panose="020B0604020202020204" pitchFamily="34" charset="0"/>
        <a:buChar char="•"/>
        <a:defRPr sz="1400" kern="1200">
          <a:solidFill>
            <a:schemeClr val="tx2"/>
          </a:solidFill>
          <a:latin typeface="+mn-lt"/>
          <a:ea typeface="+mn-ea"/>
          <a:cs typeface="+mn-cs"/>
        </a:defRPr>
      </a:lvl4pPr>
      <a:lvl5pPr marL="536575" marR="0" indent="-182563" algn="l" defTabSz="914400" rtl="0" eaLnBrk="1" fontAlgn="auto" latinLnBrk="0" hangingPunct="1">
        <a:lnSpc>
          <a:spcPct val="100000"/>
        </a:lnSpc>
        <a:spcBef>
          <a:spcPts val="300"/>
        </a:spcBef>
        <a:spcAft>
          <a:spcPts val="0"/>
        </a:spcAft>
        <a:buClr>
          <a:schemeClr val="tx2"/>
        </a:buClr>
        <a:buSzTx/>
        <a:buFont typeface="Arial" panose="020B0604020202020204" pitchFamily="34" charset="0"/>
        <a:buChar char="•"/>
        <a:tabLst/>
        <a:defRPr sz="1400" kern="1200">
          <a:solidFill>
            <a:schemeClr val="tx2"/>
          </a:solidFill>
          <a:latin typeface="+mn-lt"/>
          <a:ea typeface="+mn-ea"/>
          <a:cs typeface="+mn-cs"/>
        </a:defRPr>
      </a:lvl5pPr>
      <a:lvl6pPr marL="0" indent="0" algn="l" defTabSz="914400" rtl="0" eaLnBrk="1" latinLnBrk="0" hangingPunct="1">
        <a:lnSpc>
          <a:spcPct val="100000"/>
        </a:lnSpc>
        <a:spcBef>
          <a:spcPts val="500"/>
        </a:spcBef>
        <a:buClr>
          <a:schemeClr val="tx2"/>
        </a:buClr>
        <a:buFont typeface="Arial" panose="020B0604020202020204" pitchFamily="34" charset="0"/>
        <a:buNone/>
        <a:defRPr sz="1200" i="1" kern="1200">
          <a:solidFill>
            <a:schemeClr val="tx2"/>
          </a:solidFill>
          <a:latin typeface="+mn-lt"/>
          <a:ea typeface="+mn-ea"/>
          <a:cs typeface="+mn-cs"/>
        </a:defRPr>
      </a:lvl6pPr>
      <a:lvl7pPr marL="0" indent="0" algn="l" defTabSz="914400" rtl="0" eaLnBrk="1" latinLnBrk="0" hangingPunct="1">
        <a:lnSpc>
          <a:spcPct val="100000"/>
        </a:lnSpc>
        <a:spcBef>
          <a:spcPts val="1200"/>
        </a:spcBef>
        <a:buClr>
          <a:schemeClr val="tx2"/>
        </a:buClr>
        <a:buFont typeface="Arial" panose="020B0604020202020204" pitchFamily="34" charset="0"/>
        <a:buNone/>
        <a:defRPr sz="1200" b="1" i="0" kern="1200" cap="all" baseline="0">
          <a:solidFill>
            <a:schemeClr val="tx2"/>
          </a:solidFill>
          <a:latin typeface="+mn-lt"/>
          <a:ea typeface="+mn-ea"/>
          <a:cs typeface="+mn-cs"/>
        </a:defRPr>
      </a:lvl7pPr>
      <a:lvl8pPr marL="0" marR="0" indent="0" algn="l" defTabSz="914400" rtl="0" eaLnBrk="1" fontAlgn="auto" latinLnBrk="0" hangingPunct="1">
        <a:lnSpc>
          <a:spcPct val="100000"/>
        </a:lnSpc>
        <a:spcBef>
          <a:spcPts val="1200"/>
        </a:spcBef>
        <a:spcAft>
          <a:spcPts val="0"/>
        </a:spcAft>
        <a:buClr>
          <a:schemeClr val="tx2"/>
        </a:buClr>
        <a:buSzTx/>
        <a:buFont typeface="Arial" panose="020B0604020202020204" pitchFamily="34" charset="0"/>
        <a:buNone/>
        <a:tabLst/>
        <a:defRPr sz="1200" b="0" kern="1200" cap="all" baseline="0">
          <a:solidFill>
            <a:schemeClr val="tx2"/>
          </a:solidFill>
          <a:latin typeface="+mn-lt"/>
          <a:ea typeface="+mn-ea"/>
          <a:cs typeface="+mn-cs"/>
        </a:defRPr>
      </a:lvl8pPr>
      <a:lvl9pPr marL="0" indent="0" algn="l" defTabSz="914400" rtl="0" eaLnBrk="1" latinLnBrk="0" hangingPunct="1">
        <a:lnSpc>
          <a:spcPct val="90000"/>
        </a:lnSpc>
        <a:spcBef>
          <a:spcPts val="600"/>
        </a:spcBef>
        <a:buClr>
          <a:schemeClr val="tx2"/>
        </a:buClr>
        <a:buFont typeface="Arial" panose="020B0604020202020204" pitchFamily="34" charset="0"/>
        <a:buNone/>
        <a:defRPr sz="900" kern="1200" cap="none"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3" pos="384">
          <p15:clr>
            <a:srgbClr val="F26B43"/>
          </p15:clr>
        </p15:guide>
        <p15:guide id="4" pos="768">
          <p15:clr>
            <a:srgbClr val="F26B43"/>
          </p15:clr>
        </p15:guide>
        <p15:guide id="5" pos="1149">
          <p15:clr>
            <a:srgbClr val="F26B43"/>
          </p15:clr>
        </p15:guide>
        <p15:guide id="6" pos="1533">
          <p15:clr>
            <a:srgbClr val="F26B43"/>
          </p15:clr>
        </p15:guide>
        <p15:guide id="7" pos="1917">
          <p15:clr>
            <a:srgbClr val="F26B43"/>
          </p15:clr>
        </p15:guide>
        <p15:guide id="8" pos="2300">
          <p15:clr>
            <a:srgbClr val="F26B43"/>
          </p15:clr>
        </p15:guide>
        <p15:guide id="9" pos="2684">
          <p15:clr>
            <a:srgbClr val="F26B43"/>
          </p15:clr>
        </p15:guide>
        <p15:guide id="10" pos="3069">
          <p15:clr>
            <a:srgbClr val="F26B43"/>
          </p15:clr>
        </p15:guide>
        <p15:guide id="11" pos="3455">
          <p15:clr>
            <a:srgbClr val="F26B43"/>
          </p15:clr>
        </p15:guide>
        <p15:guide id="12" pos="4221">
          <p15:clr>
            <a:srgbClr val="F26B43"/>
          </p15:clr>
        </p15:guide>
        <p15:guide id="13" pos="4607">
          <p15:clr>
            <a:srgbClr val="F26B43"/>
          </p15:clr>
        </p15:guide>
        <p15:guide id="14" pos="4991">
          <p15:clr>
            <a:srgbClr val="F26B43"/>
          </p15:clr>
        </p15:guide>
        <p15:guide id="15" pos="5373">
          <p15:clr>
            <a:srgbClr val="F26B43"/>
          </p15:clr>
        </p15:guide>
        <p15:guide id="16" pos="5759">
          <p15:clr>
            <a:srgbClr val="F26B43"/>
          </p15:clr>
        </p15:guide>
        <p15:guide id="17" pos="6143">
          <p15:clr>
            <a:srgbClr val="F26B43"/>
          </p15:clr>
        </p15:guide>
        <p15:guide id="18" pos="6527">
          <p15:clr>
            <a:srgbClr val="F26B43"/>
          </p15:clr>
        </p15:guide>
        <p15:guide id="19" pos="6912">
          <p15:clr>
            <a:srgbClr val="F26B43"/>
          </p15:clr>
        </p15:guide>
        <p15:guide id="20" pos="7296">
          <p15:clr>
            <a:srgbClr val="F26B43"/>
          </p15:clr>
        </p15:guide>
        <p15:guide id="21" orient="horz" pos="617">
          <p15:clr>
            <a:srgbClr val="F26B43"/>
          </p15:clr>
        </p15:guide>
        <p15:guide id="22" orient="horz" pos="1233">
          <p15:clr>
            <a:srgbClr val="F26B43"/>
          </p15:clr>
        </p15:guide>
        <p15:guide id="23" orient="horz" pos="1851">
          <p15:clr>
            <a:srgbClr val="F26B43"/>
          </p15:clr>
        </p15:guide>
        <p15:guide id="24" orient="horz" pos="2469">
          <p15:clr>
            <a:srgbClr val="F26B43"/>
          </p15:clr>
        </p15:guide>
        <p15:guide id="25" orient="horz" pos="3086">
          <p15:clr>
            <a:srgbClr val="F26B43"/>
          </p15:clr>
        </p15:guide>
        <p15:guide id="26" orient="horz" pos="3702">
          <p15:clr>
            <a:srgbClr val="F26B43"/>
          </p15:clr>
        </p15:guide>
        <p15:guide id="27" pos="7173">
          <p15:clr>
            <a:srgbClr val="F26B43"/>
          </p15:clr>
        </p15:guide>
        <p15:guide id="28" pos="507">
          <p15:clr>
            <a:srgbClr val="F26B43"/>
          </p15:clr>
        </p15:guide>
        <p15:guide id="29" orient="horz" pos="92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56396E-6ABA-40D0-B54A-C96AB2872B6C}"/>
              </a:ext>
            </a:extLst>
          </p:cNvPr>
          <p:cNvSpPr>
            <a:spLocks noGrp="1"/>
          </p:cNvSpPr>
          <p:nvPr>
            <p:ph sz="quarter" idx="11"/>
          </p:nvPr>
        </p:nvSpPr>
        <p:spPr>
          <a:xfrm>
            <a:off x="321737" y="4766209"/>
            <a:ext cx="9268576" cy="1261588"/>
          </a:xfrm>
        </p:spPr>
        <p:txBody>
          <a:bodyPr/>
          <a:lstStyle/>
          <a:p>
            <a:r>
              <a:rPr lang="en-GB" sz="4000" dirty="0"/>
              <a:t>Future Development Workshop</a:t>
            </a:r>
          </a:p>
          <a:p>
            <a:r>
              <a:rPr lang="en-GB" sz="4000" dirty="0"/>
              <a:t>Teachers’ Pensions Action Forum</a:t>
            </a:r>
          </a:p>
          <a:p>
            <a:endParaRPr lang="en-GB" sz="4000" dirty="0">
              <a:solidFill>
                <a:srgbClr val="003F72"/>
              </a:solidFill>
            </a:endParaRPr>
          </a:p>
          <a:p>
            <a:endParaRPr lang="en-GB" sz="4000" dirty="0"/>
          </a:p>
        </p:txBody>
      </p:sp>
    </p:spTree>
    <p:extLst>
      <p:ext uri="{BB962C8B-B14F-4D97-AF65-F5344CB8AC3E}">
        <p14:creationId xmlns:p14="http://schemas.microsoft.com/office/powerpoint/2010/main" val="195710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090B-F356-4C59-B2FA-A95064DC0CC7}"/>
              </a:ext>
            </a:extLst>
          </p:cNvPr>
          <p:cNvSpPr>
            <a:spLocks noGrp="1"/>
          </p:cNvSpPr>
          <p:nvPr>
            <p:ph type="title"/>
          </p:nvPr>
        </p:nvSpPr>
        <p:spPr>
          <a:xfrm>
            <a:off x="393571" y="359440"/>
            <a:ext cx="9664829" cy="759423"/>
          </a:xfrm>
        </p:spPr>
        <p:txBody>
          <a:bodyPr/>
          <a:lstStyle/>
          <a:p>
            <a:r>
              <a:rPr lang="en-GB" dirty="0"/>
              <a:t>Independent School Phased Withdrawal</a:t>
            </a:r>
          </a:p>
        </p:txBody>
      </p:sp>
      <p:sp>
        <p:nvSpPr>
          <p:cNvPr id="3" name="Content Placeholder 2">
            <a:extLst>
              <a:ext uri="{FF2B5EF4-FFF2-40B4-BE49-F238E27FC236}">
                <a16:creationId xmlns:a16="http://schemas.microsoft.com/office/drawing/2014/main" id="{F330B0E2-191A-44BF-A5AC-DFC1253DA9EE}"/>
              </a:ext>
            </a:extLst>
          </p:cNvPr>
          <p:cNvSpPr>
            <a:spLocks noGrp="1"/>
          </p:cNvSpPr>
          <p:nvPr>
            <p:ph sz="quarter" idx="10"/>
          </p:nvPr>
        </p:nvSpPr>
        <p:spPr>
          <a:xfrm>
            <a:off x="393571" y="1258888"/>
            <a:ext cx="10861675" cy="5081587"/>
          </a:xfrm>
        </p:spPr>
        <p:txBody>
          <a:bodyPr/>
          <a:lstStyle/>
          <a:p>
            <a:pPr lvl="0"/>
            <a:r>
              <a:rPr lang="en-GB" sz="2000" dirty="0"/>
              <a:t>We will be developing a solution to accurately record when Phased Withdrawal is taken and which members are affected</a:t>
            </a:r>
          </a:p>
          <a:p>
            <a:pPr lvl="0"/>
            <a:r>
              <a:rPr lang="en-GB" sz="2000" dirty="0"/>
              <a:t>Important that employers understand:</a:t>
            </a:r>
          </a:p>
          <a:p>
            <a:pPr marL="342900" lvl="2" indent="-342900">
              <a:buFont typeface="Arial" panose="020B0604020202020204" pitchFamily="34" charset="0"/>
              <a:buChar char="•"/>
            </a:pPr>
            <a:r>
              <a:rPr lang="en-GB" sz="2000" b="1" dirty="0"/>
              <a:t>When Phased withdrawal can be used</a:t>
            </a:r>
          </a:p>
          <a:p>
            <a:pPr marL="342900" lvl="2" indent="-342900">
              <a:buFont typeface="Arial" panose="020B0604020202020204" pitchFamily="34" charset="0"/>
              <a:buChar char="•"/>
            </a:pPr>
            <a:r>
              <a:rPr lang="en-GB" sz="2000" b="1" dirty="0"/>
              <a:t>How it works</a:t>
            </a:r>
          </a:p>
          <a:p>
            <a:pPr marL="342900" lvl="2" indent="-342900">
              <a:buFont typeface="Arial" panose="020B0604020202020204" pitchFamily="34" charset="0"/>
              <a:buChar char="•"/>
            </a:pPr>
            <a:r>
              <a:rPr lang="en-GB" sz="2000" b="1" dirty="0"/>
              <a:t>What employers will need to supply  </a:t>
            </a:r>
          </a:p>
          <a:p>
            <a:pPr marL="342900" lvl="2" indent="-342900">
              <a:buFont typeface="Arial" panose="020B0604020202020204" pitchFamily="34" charset="0"/>
              <a:buChar char="•"/>
            </a:pPr>
            <a:r>
              <a:rPr lang="en-GB" sz="2000" b="1" dirty="0"/>
              <a:t>Its impact – alternative scheme </a:t>
            </a:r>
          </a:p>
          <a:p>
            <a:pPr marL="342900" lvl="2" indent="-342900">
              <a:buFont typeface="Arial" panose="020B0604020202020204" pitchFamily="34" charset="0"/>
              <a:buChar char="•"/>
            </a:pPr>
            <a:r>
              <a:rPr lang="en-GB" sz="2000" b="1" dirty="0"/>
              <a:t>How to </a:t>
            </a:r>
            <a:r>
              <a:rPr lang="en-GB" sz="2000" b="1" dirty="0" err="1"/>
              <a:t>rejoin</a:t>
            </a:r>
            <a:r>
              <a:rPr lang="en-GB" sz="2000" b="1" dirty="0"/>
              <a:t> the full scheme. </a:t>
            </a:r>
          </a:p>
        </p:txBody>
      </p:sp>
    </p:spTree>
    <p:extLst>
      <p:ext uri="{BB962C8B-B14F-4D97-AF65-F5344CB8AC3E}">
        <p14:creationId xmlns:p14="http://schemas.microsoft.com/office/powerpoint/2010/main" val="2501168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43CD-7794-4C13-9F2C-852185A9287A}"/>
              </a:ext>
            </a:extLst>
          </p:cNvPr>
          <p:cNvSpPr>
            <a:spLocks noGrp="1"/>
          </p:cNvSpPr>
          <p:nvPr>
            <p:ph type="title"/>
          </p:nvPr>
        </p:nvSpPr>
        <p:spPr>
          <a:xfrm>
            <a:off x="4770976" y="3102397"/>
            <a:ext cx="2650047" cy="653205"/>
          </a:xfrm>
        </p:spPr>
        <p:txBody>
          <a:bodyPr/>
          <a:lstStyle/>
          <a:p>
            <a:r>
              <a:rPr lang="en-GB" dirty="0">
                <a:solidFill>
                  <a:schemeClr val="bg1"/>
                </a:solidFill>
              </a:rPr>
              <a:t>Thank you</a:t>
            </a:r>
          </a:p>
        </p:txBody>
      </p:sp>
    </p:spTree>
    <p:extLst>
      <p:ext uri="{BB962C8B-B14F-4D97-AF65-F5344CB8AC3E}">
        <p14:creationId xmlns:p14="http://schemas.microsoft.com/office/powerpoint/2010/main" val="35456166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E9C1C-F5F5-48A0-8262-76885980B8CB}"/>
              </a:ext>
            </a:extLst>
          </p:cNvPr>
          <p:cNvSpPr>
            <a:spLocks noGrp="1"/>
          </p:cNvSpPr>
          <p:nvPr>
            <p:ph type="title"/>
          </p:nvPr>
        </p:nvSpPr>
        <p:spPr>
          <a:xfrm>
            <a:off x="506413" y="473030"/>
            <a:ext cx="10137614" cy="759423"/>
          </a:xfrm>
        </p:spPr>
        <p:txBody>
          <a:bodyPr/>
          <a:lstStyle/>
          <a:p>
            <a:r>
              <a:rPr lang="en-GB" dirty="0"/>
              <a:t>Continuous Improvement Programme (CIP)</a:t>
            </a:r>
          </a:p>
        </p:txBody>
      </p:sp>
      <p:sp>
        <p:nvSpPr>
          <p:cNvPr id="3" name="Content Placeholder 2">
            <a:extLst>
              <a:ext uri="{FF2B5EF4-FFF2-40B4-BE49-F238E27FC236}">
                <a16:creationId xmlns:a16="http://schemas.microsoft.com/office/drawing/2014/main" id="{68CF2985-0969-4537-B79A-B82DFC2F26BD}"/>
              </a:ext>
            </a:extLst>
          </p:cNvPr>
          <p:cNvSpPr>
            <a:spLocks noGrp="1"/>
          </p:cNvSpPr>
          <p:nvPr>
            <p:ph sz="quarter" idx="11"/>
          </p:nvPr>
        </p:nvSpPr>
        <p:spPr/>
        <p:txBody>
          <a:bodyPr/>
          <a:lstStyle/>
          <a:p>
            <a:r>
              <a:rPr lang="en-GB" sz="2000" dirty="0"/>
              <a:t>CIP activity was established to ensure ongoing improvements to the Teachers’ Pension Scheme, enhancing the employer and member experience.</a:t>
            </a:r>
          </a:p>
          <a:p>
            <a:r>
              <a:rPr lang="en-GB" sz="2000" dirty="0"/>
              <a:t>CIP has continued at pace within the last quarter, with both the omni-channel and authentication proposals being agreed. The project team is now focusing on mobilising the delivery team to develop and implement these programs. Target release is 2021 Q3</a:t>
            </a:r>
          </a:p>
          <a:p>
            <a:r>
              <a:rPr lang="en-GB" sz="2000" dirty="0"/>
              <a:t>As a reminder these initiatives seek to satisfy the following principles:</a:t>
            </a:r>
          </a:p>
          <a:p>
            <a:pPr marL="342900" lvl="1" indent="-342900">
              <a:buFont typeface="Arial" panose="020B0604020202020204" pitchFamily="34" charset="0"/>
              <a:buChar char="•"/>
            </a:pPr>
            <a:r>
              <a:rPr lang="en-GB" sz="2000" b="1" dirty="0"/>
              <a:t>Directly link to strategic objectives </a:t>
            </a:r>
          </a:p>
          <a:p>
            <a:pPr marL="342900" lvl="1" indent="-342900">
              <a:buFont typeface="Arial" panose="020B0604020202020204" pitchFamily="34" charset="0"/>
              <a:buChar char="•"/>
            </a:pPr>
            <a:r>
              <a:rPr lang="en-GB" sz="2000" b="1" dirty="0"/>
              <a:t>Focus on experience outcomes e.g. CSAT Scores </a:t>
            </a:r>
          </a:p>
          <a:p>
            <a:pPr marL="342900" lvl="1" indent="-342900">
              <a:buFont typeface="Arial" panose="020B0604020202020204" pitchFamily="34" charset="0"/>
              <a:buChar char="•"/>
            </a:pPr>
            <a:r>
              <a:rPr lang="en-GB" sz="2000" b="1" dirty="0"/>
              <a:t>Target simplification of employer and member journeys </a:t>
            </a:r>
          </a:p>
          <a:p>
            <a:pPr marL="342900" lvl="1" indent="-342900">
              <a:buFont typeface="Arial" panose="020B0604020202020204" pitchFamily="34" charset="0"/>
              <a:buChar char="•"/>
            </a:pPr>
            <a:r>
              <a:rPr lang="en-GB" sz="2000" b="1" dirty="0"/>
              <a:t>Support ongoing digital transformation. </a:t>
            </a:r>
          </a:p>
          <a:p>
            <a:pPr marL="342900" lvl="1" indent="-342900">
              <a:buFont typeface="Arial" panose="020B0604020202020204" pitchFamily="34" charset="0"/>
              <a:buChar char="•"/>
            </a:pPr>
            <a:endParaRPr lang="en-GB" sz="2000" dirty="0"/>
          </a:p>
          <a:p>
            <a:pPr lvl="1"/>
            <a:endParaRPr lang="en-GB" sz="2000" b="1" dirty="0"/>
          </a:p>
          <a:p>
            <a:endParaRPr lang="en-GB" dirty="0"/>
          </a:p>
        </p:txBody>
      </p:sp>
    </p:spTree>
    <p:extLst>
      <p:ext uri="{BB962C8B-B14F-4D97-AF65-F5344CB8AC3E}">
        <p14:creationId xmlns:p14="http://schemas.microsoft.com/office/powerpoint/2010/main" val="1957047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58F2B-AB3C-42CF-B9DC-BB911FBE34E3}"/>
              </a:ext>
            </a:extLst>
          </p:cNvPr>
          <p:cNvSpPr>
            <a:spLocks noGrp="1"/>
          </p:cNvSpPr>
          <p:nvPr>
            <p:ph type="title"/>
          </p:nvPr>
        </p:nvSpPr>
        <p:spPr>
          <a:xfrm>
            <a:off x="506413" y="473030"/>
            <a:ext cx="10497209" cy="759423"/>
          </a:xfrm>
        </p:spPr>
        <p:txBody>
          <a:bodyPr/>
          <a:lstStyle/>
          <a:p>
            <a:r>
              <a:rPr lang="en-GB" dirty="0"/>
              <a:t>Continuous Improvement Programme (CIP)</a:t>
            </a:r>
          </a:p>
        </p:txBody>
      </p:sp>
      <p:sp>
        <p:nvSpPr>
          <p:cNvPr id="3" name="Content Placeholder 2">
            <a:extLst>
              <a:ext uri="{FF2B5EF4-FFF2-40B4-BE49-F238E27FC236}">
                <a16:creationId xmlns:a16="http://schemas.microsoft.com/office/drawing/2014/main" id="{23D4C158-2379-484E-BE54-D1CE4DECE498}"/>
              </a:ext>
            </a:extLst>
          </p:cNvPr>
          <p:cNvSpPr>
            <a:spLocks noGrp="1"/>
          </p:cNvSpPr>
          <p:nvPr>
            <p:ph sz="quarter" idx="11"/>
          </p:nvPr>
        </p:nvSpPr>
        <p:spPr/>
        <p:txBody>
          <a:bodyPr/>
          <a:lstStyle/>
          <a:p>
            <a:pPr lvl="1"/>
            <a:r>
              <a:rPr lang="en-GB" sz="2000" b="1" dirty="0"/>
              <a:t>A number of further initiatives exist within CIP including:</a:t>
            </a:r>
          </a:p>
          <a:p>
            <a:pPr marL="342900" lvl="1" indent="-342900">
              <a:buClr>
                <a:srgbClr val="94D009"/>
              </a:buClr>
              <a:buFont typeface="Arial" panose="020B0604020202020204" pitchFamily="34" charset="0"/>
              <a:buChar char="•"/>
            </a:pPr>
            <a:r>
              <a:rPr lang="en-GB" sz="2000" b="1" dirty="0"/>
              <a:t>Member website improvements </a:t>
            </a:r>
          </a:p>
          <a:p>
            <a:pPr marL="700088" lvl="3" indent="-342900"/>
            <a:r>
              <a:rPr lang="en-GB" sz="2000" b="1" dirty="0"/>
              <a:t>Improved automation and digitisation of forms </a:t>
            </a:r>
          </a:p>
          <a:p>
            <a:pPr marL="700088" lvl="3" indent="-342900"/>
            <a:r>
              <a:rPr lang="en-GB" sz="2000" b="1" dirty="0"/>
              <a:t>Is there anything you would like to see in terms of automation?</a:t>
            </a:r>
          </a:p>
          <a:p>
            <a:pPr marL="700088" lvl="3" indent="-342900"/>
            <a:endParaRPr lang="en-GB" sz="2000" b="1" dirty="0"/>
          </a:p>
          <a:p>
            <a:pPr marL="342900" lvl="2" indent="-342900">
              <a:buFont typeface="Arial" panose="020B0604020202020204" pitchFamily="34" charset="0"/>
              <a:buChar char="•"/>
            </a:pPr>
            <a:r>
              <a:rPr lang="en-GB" sz="2000" b="1" dirty="0"/>
              <a:t>Employer Training </a:t>
            </a:r>
          </a:p>
          <a:p>
            <a:pPr marL="700088" lvl="3" indent="-342900"/>
            <a:r>
              <a:rPr lang="en-GB" sz="2000" b="1" dirty="0"/>
              <a:t>Provision of online based training for the administration of the scheme</a:t>
            </a:r>
          </a:p>
          <a:p>
            <a:pPr marL="700088" lvl="3" indent="-342900"/>
            <a:r>
              <a:rPr lang="en-GB" sz="2000" b="1" dirty="0"/>
              <a:t>Are there any key subjects that have come to light since lockdown that should be treated as a priority?</a:t>
            </a:r>
          </a:p>
          <a:p>
            <a:pPr marL="342900" lvl="2" indent="-342900"/>
            <a:endParaRPr lang="en-GB" dirty="0">
              <a:solidFill>
                <a:srgbClr val="FF0000"/>
              </a:solidFill>
            </a:endParaRPr>
          </a:p>
          <a:p>
            <a:endParaRPr lang="en-GB" dirty="0"/>
          </a:p>
        </p:txBody>
      </p:sp>
    </p:spTree>
    <p:extLst>
      <p:ext uri="{BB962C8B-B14F-4D97-AF65-F5344CB8AC3E}">
        <p14:creationId xmlns:p14="http://schemas.microsoft.com/office/powerpoint/2010/main" val="1358857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0C1559-2C55-43AA-8F2B-731E1673957A}"/>
              </a:ext>
            </a:extLst>
          </p:cNvPr>
          <p:cNvSpPr>
            <a:spLocks noGrp="1"/>
          </p:cNvSpPr>
          <p:nvPr>
            <p:ph sz="quarter" idx="10"/>
          </p:nvPr>
        </p:nvSpPr>
        <p:spPr>
          <a:xfrm>
            <a:off x="479425" y="630011"/>
            <a:ext cx="5038725" cy="5789613"/>
          </a:xfrm>
        </p:spPr>
        <p:txBody>
          <a:bodyPr/>
          <a:lstStyle/>
          <a:p>
            <a:pPr lvl="0"/>
            <a:r>
              <a:rPr lang="en-GB" sz="4000" dirty="0"/>
              <a:t>Authentication</a:t>
            </a:r>
            <a:endParaRPr lang="en-GB" dirty="0"/>
          </a:p>
          <a:p>
            <a:pPr marL="342900" lvl="0" indent="-342900">
              <a:buFont typeface="Arial" panose="020B0604020202020204" pitchFamily="34" charset="0"/>
              <a:buChar char="•"/>
            </a:pPr>
            <a:r>
              <a:rPr lang="en-GB" sz="1800" dirty="0"/>
              <a:t>Currently both members and employers are required to complete manual identification, this can be time consuming and frustrating</a:t>
            </a:r>
          </a:p>
          <a:p>
            <a:pPr marL="342900" lvl="0" indent="-342900">
              <a:buFont typeface="Arial" panose="020B0604020202020204" pitchFamily="34" charset="0"/>
              <a:buChar char="•"/>
            </a:pPr>
            <a:r>
              <a:rPr lang="en-GB" sz="1800" dirty="0"/>
              <a:t>For members the infrequent use of their accounts drives password resets to the highest reason for contact.</a:t>
            </a:r>
          </a:p>
          <a:p>
            <a:r>
              <a:rPr lang="en-GB" sz="2000" dirty="0"/>
              <a:t> </a:t>
            </a:r>
          </a:p>
          <a:p>
            <a:endParaRPr lang="en-GB" dirty="0"/>
          </a:p>
        </p:txBody>
      </p:sp>
    </p:spTree>
    <p:extLst>
      <p:ext uri="{BB962C8B-B14F-4D97-AF65-F5344CB8AC3E}">
        <p14:creationId xmlns:p14="http://schemas.microsoft.com/office/powerpoint/2010/main" val="371752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C82-18B4-4CD4-A4F4-F43B8370FACB}"/>
              </a:ext>
            </a:extLst>
          </p:cNvPr>
          <p:cNvSpPr>
            <a:spLocks noGrp="1"/>
          </p:cNvSpPr>
          <p:nvPr>
            <p:ph type="title"/>
          </p:nvPr>
        </p:nvSpPr>
        <p:spPr>
          <a:xfrm>
            <a:off x="496888" y="381210"/>
            <a:ext cx="10445090" cy="759423"/>
          </a:xfrm>
        </p:spPr>
        <p:txBody>
          <a:bodyPr/>
          <a:lstStyle/>
          <a:p>
            <a:r>
              <a:rPr lang="en-GB" dirty="0">
                <a:solidFill>
                  <a:schemeClr val="tx1"/>
                </a:solidFill>
              </a:rPr>
              <a:t>Authentication</a:t>
            </a:r>
          </a:p>
        </p:txBody>
      </p:sp>
      <p:sp>
        <p:nvSpPr>
          <p:cNvPr id="3" name="Content Placeholder 2">
            <a:extLst>
              <a:ext uri="{FF2B5EF4-FFF2-40B4-BE49-F238E27FC236}">
                <a16:creationId xmlns:a16="http://schemas.microsoft.com/office/drawing/2014/main" id="{16A69965-AEBE-4972-942A-916A640FDCC9}"/>
              </a:ext>
            </a:extLst>
          </p:cNvPr>
          <p:cNvSpPr>
            <a:spLocks noGrp="1"/>
          </p:cNvSpPr>
          <p:nvPr>
            <p:ph sz="quarter" idx="10"/>
          </p:nvPr>
        </p:nvSpPr>
        <p:spPr>
          <a:xfrm>
            <a:off x="496888" y="1258888"/>
            <a:ext cx="11096398" cy="5038725"/>
          </a:xfrm>
        </p:spPr>
        <p:txBody>
          <a:bodyPr/>
          <a:lstStyle/>
          <a:p>
            <a:r>
              <a:rPr lang="en-GB" sz="2000" dirty="0">
                <a:solidFill>
                  <a:schemeClr val="tx1"/>
                </a:solidFill>
              </a:rPr>
              <a:t>Teachers’ Pensions would like to:</a:t>
            </a:r>
          </a:p>
          <a:p>
            <a:pPr marL="342900" indent="-342900">
              <a:buFont typeface="Arial" panose="020B0604020202020204" pitchFamily="34" charset="0"/>
              <a:buChar char="•"/>
            </a:pPr>
            <a:r>
              <a:rPr lang="en-GB" sz="2000" dirty="0">
                <a:solidFill>
                  <a:schemeClr val="tx1"/>
                </a:solidFill>
              </a:rPr>
              <a:t>Simplify web password approach. The research suggests retaining the full entry of the password, allowing device authentication for a longer period and to allow a PIN to be requested and sent to a mobile device </a:t>
            </a:r>
          </a:p>
          <a:p>
            <a:pPr marL="342900" lvl="0" indent="-342900">
              <a:buFont typeface="Arial" panose="020B0604020202020204" pitchFamily="34" charset="0"/>
              <a:buChar char="•"/>
            </a:pPr>
            <a:r>
              <a:rPr lang="en-GB" sz="2000" dirty="0">
                <a:solidFill>
                  <a:schemeClr val="tx1"/>
                </a:solidFill>
              </a:rPr>
              <a:t>Reduce the number of steps required to reset the password to ease the effort required </a:t>
            </a:r>
          </a:p>
          <a:p>
            <a:pPr marL="342900" indent="-342900">
              <a:buFont typeface="Arial" panose="020B0604020202020204" pitchFamily="34" charset="0"/>
              <a:buChar char="•"/>
            </a:pPr>
            <a:r>
              <a:rPr lang="en-GB" sz="2000" dirty="0">
                <a:solidFill>
                  <a:schemeClr val="tx1"/>
                </a:solidFill>
              </a:rPr>
              <a:t>Webchat (employer &amp; member) to allow conversation to remain on line within the webchat channel. </a:t>
            </a:r>
          </a:p>
          <a:p>
            <a:r>
              <a:rPr lang="en-GB" sz="2000" dirty="0">
                <a:solidFill>
                  <a:schemeClr val="tx1"/>
                </a:solidFill>
              </a:rPr>
              <a:t>Both Members and Employers have access to all of our channels, these channels will be brought together to provide a fully connected experience.</a:t>
            </a:r>
          </a:p>
          <a:p>
            <a:pPr lvl="0"/>
            <a:r>
              <a:rPr lang="en-GB" sz="2000" dirty="0">
                <a:solidFill>
                  <a:schemeClr val="tx1"/>
                </a:solidFill>
              </a:rPr>
              <a:t>Development is now in progress.</a:t>
            </a:r>
          </a:p>
          <a:p>
            <a:endParaRPr lang="en-GB" dirty="0"/>
          </a:p>
        </p:txBody>
      </p:sp>
    </p:spTree>
    <p:extLst>
      <p:ext uri="{BB962C8B-B14F-4D97-AF65-F5344CB8AC3E}">
        <p14:creationId xmlns:p14="http://schemas.microsoft.com/office/powerpoint/2010/main" val="2362817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A54E-521D-40A6-BDB8-6564DB94C6D0}"/>
              </a:ext>
            </a:extLst>
          </p:cNvPr>
          <p:cNvSpPr>
            <a:spLocks noGrp="1"/>
          </p:cNvSpPr>
          <p:nvPr>
            <p:ph type="title"/>
          </p:nvPr>
        </p:nvSpPr>
        <p:spPr>
          <a:xfrm>
            <a:off x="427038" y="423265"/>
            <a:ext cx="10258086" cy="759423"/>
          </a:xfrm>
        </p:spPr>
        <p:txBody>
          <a:bodyPr/>
          <a:lstStyle/>
          <a:p>
            <a:r>
              <a:rPr lang="en-GB" dirty="0"/>
              <a:t>Employer Portal</a:t>
            </a:r>
          </a:p>
        </p:txBody>
      </p:sp>
      <p:sp>
        <p:nvSpPr>
          <p:cNvPr id="3" name="Content Placeholder 2">
            <a:extLst>
              <a:ext uri="{FF2B5EF4-FFF2-40B4-BE49-F238E27FC236}">
                <a16:creationId xmlns:a16="http://schemas.microsoft.com/office/drawing/2014/main" id="{BEAE3073-BFE4-4069-A932-4804EBDF172A}"/>
              </a:ext>
            </a:extLst>
          </p:cNvPr>
          <p:cNvSpPr>
            <a:spLocks noGrp="1"/>
          </p:cNvSpPr>
          <p:nvPr>
            <p:ph sz="quarter" idx="10"/>
          </p:nvPr>
        </p:nvSpPr>
        <p:spPr>
          <a:xfrm>
            <a:off x="427038" y="1413473"/>
            <a:ext cx="10709275" cy="5021262"/>
          </a:xfrm>
        </p:spPr>
        <p:txBody>
          <a:bodyPr/>
          <a:lstStyle/>
          <a:p>
            <a:r>
              <a:rPr lang="en-GB" sz="2000" dirty="0"/>
              <a:t>Member Search</a:t>
            </a:r>
          </a:p>
          <a:p>
            <a:pPr marL="571500" indent="-571500">
              <a:buFont typeface="Arial" panose="020B0604020202020204" pitchFamily="34" charset="0"/>
              <a:buChar char="•"/>
            </a:pPr>
            <a:r>
              <a:rPr lang="en-GB" sz="2000" dirty="0"/>
              <a:t>Why?</a:t>
            </a:r>
          </a:p>
          <a:p>
            <a:pPr marL="571500" indent="-571500">
              <a:buFont typeface="Arial" panose="020B0604020202020204" pitchFamily="34" charset="0"/>
              <a:buChar char="•"/>
            </a:pPr>
            <a:r>
              <a:rPr lang="en-GB" sz="2000" dirty="0"/>
              <a:t>Workshops &amp; Feedback</a:t>
            </a:r>
          </a:p>
          <a:p>
            <a:pPr marL="571500" indent="-571500">
              <a:buFont typeface="Arial" panose="020B0604020202020204" pitchFamily="34" charset="0"/>
              <a:buChar char="•"/>
            </a:pPr>
            <a:r>
              <a:rPr lang="en-GB" sz="2000" dirty="0"/>
              <a:t>Member search enhancement &amp; Member print changes.</a:t>
            </a:r>
          </a:p>
          <a:p>
            <a:r>
              <a:rPr lang="en-GB" sz="2000" dirty="0"/>
              <a:t> Contact Us</a:t>
            </a:r>
          </a:p>
          <a:p>
            <a:pPr marL="342900" indent="-342900">
              <a:buFont typeface="Arial" panose="020B0604020202020204" pitchFamily="34" charset="0"/>
              <a:buChar char="•"/>
            </a:pPr>
            <a:r>
              <a:rPr lang="en-GB" sz="2000" dirty="0"/>
              <a:t>Based on feedback </a:t>
            </a:r>
          </a:p>
          <a:p>
            <a:pPr marL="342900" indent="-342900">
              <a:buFont typeface="Arial" panose="020B0604020202020204" pitchFamily="34" charset="0"/>
              <a:buChar char="•"/>
            </a:pPr>
            <a:r>
              <a:rPr lang="en-GB" sz="2000" dirty="0"/>
              <a:t>Employer consultation on project requirements.</a:t>
            </a:r>
          </a:p>
          <a:p>
            <a:r>
              <a:rPr lang="en-GB" sz="2000" dirty="0"/>
              <a:t>Projects linked </a:t>
            </a:r>
          </a:p>
        </p:txBody>
      </p:sp>
    </p:spTree>
    <p:extLst>
      <p:ext uri="{BB962C8B-B14F-4D97-AF65-F5344CB8AC3E}">
        <p14:creationId xmlns:p14="http://schemas.microsoft.com/office/powerpoint/2010/main" val="2054317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A54E-521D-40A6-BDB8-6564DB94C6D0}"/>
              </a:ext>
            </a:extLst>
          </p:cNvPr>
          <p:cNvSpPr>
            <a:spLocks noGrp="1"/>
          </p:cNvSpPr>
          <p:nvPr>
            <p:ph type="title"/>
          </p:nvPr>
        </p:nvSpPr>
        <p:spPr>
          <a:xfrm>
            <a:off x="427038" y="413394"/>
            <a:ext cx="10258086" cy="759423"/>
          </a:xfrm>
        </p:spPr>
        <p:txBody>
          <a:bodyPr/>
          <a:lstStyle/>
          <a:p>
            <a:r>
              <a:rPr lang="en-GB" dirty="0"/>
              <a:t>Data Quality</a:t>
            </a:r>
          </a:p>
        </p:txBody>
      </p:sp>
      <p:sp>
        <p:nvSpPr>
          <p:cNvPr id="3" name="Content Placeholder 2">
            <a:extLst>
              <a:ext uri="{FF2B5EF4-FFF2-40B4-BE49-F238E27FC236}">
                <a16:creationId xmlns:a16="http://schemas.microsoft.com/office/drawing/2014/main" id="{BEAE3073-BFE4-4069-A932-4804EBDF172A}"/>
              </a:ext>
            </a:extLst>
          </p:cNvPr>
          <p:cNvSpPr>
            <a:spLocks noGrp="1"/>
          </p:cNvSpPr>
          <p:nvPr>
            <p:ph sz="quarter" idx="10"/>
          </p:nvPr>
        </p:nvSpPr>
        <p:spPr>
          <a:xfrm>
            <a:off x="427038" y="1423344"/>
            <a:ext cx="10709275" cy="5021262"/>
          </a:xfrm>
        </p:spPr>
        <p:txBody>
          <a:bodyPr/>
          <a:lstStyle/>
          <a:p>
            <a:pPr lvl="0"/>
            <a:r>
              <a:rPr lang="en-GB" sz="2000" dirty="0"/>
              <a:t>MDC Full Checklist:</a:t>
            </a:r>
          </a:p>
          <a:p>
            <a:pPr marL="342900" lvl="1" indent="-342900">
              <a:buFont typeface="Arial" panose="020B0604020202020204" pitchFamily="34" charset="0"/>
              <a:buChar char="•"/>
            </a:pPr>
            <a:r>
              <a:rPr lang="en-GB" sz="2000" b="1" dirty="0"/>
              <a:t>Service gaps 1st April 2014 – 31st December 2019</a:t>
            </a:r>
          </a:p>
          <a:p>
            <a:pPr marL="342900" lvl="1" indent="-342900">
              <a:buFont typeface="Arial" panose="020B0604020202020204" pitchFamily="34" charset="0"/>
              <a:buChar char="•"/>
            </a:pPr>
            <a:r>
              <a:rPr lang="en-GB" sz="2000" b="1" dirty="0"/>
              <a:t>File sent to Employer Portal – email notification</a:t>
            </a:r>
          </a:p>
          <a:p>
            <a:pPr marL="342900" lvl="1" indent="-342900">
              <a:buFont typeface="Arial" panose="020B0604020202020204" pitchFamily="34" charset="0"/>
              <a:buChar char="•"/>
            </a:pPr>
            <a:r>
              <a:rPr lang="en-GB" sz="2000" b="1" dirty="0"/>
              <a:t>Simple solution to rectify</a:t>
            </a:r>
          </a:p>
          <a:p>
            <a:pPr marL="342900" lvl="1" indent="-342900">
              <a:buFont typeface="Arial" panose="020B0604020202020204" pitchFamily="34" charset="0"/>
              <a:buChar char="•"/>
            </a:pPr>
            <a:r>
              <a:rPr lang="en-GB" sz="2000" b="1" dirty="0"/>
              <a:t>3 month timescale with reminder process.</a:t>
            </a:r>
          </a:p>
          <a:p>
            <a:pPr lvl="1"/>
            <a:endParaRPr lang="en-GB" sz="2000" b="1" dirty="0"/>
          </a:p>
          <a:p>
            <a:pPr lvl="1"/>
            <a:r>
              <a:rPr lang="en-GB" sz="2000" b="1" dirty="0"/>
              <a:t>Member Self Service:</a:t>
            </a:r>
          </a:p>
          <a:p>
            <a:pPr marL="342900" lvl="1" indent="-342900">
              <a:buFont typeface="Arial" panose="020B0604020202020204" pitchFamily="34" charset="0"/>
              <a:buChar char="•"/>
            </a:pPr>
            <a:r>
              <a:rPr lang="en-GB" sz="2000" b="1" dirty="0"/>
              <a:t>Message on MPO for member asking them to check service</a:t>
            </a:r>
          </a:p>
          <a:p>
            <a:pPr marL="342900" lvl="1" indent="-342900">
              <a:buFont typeface="Arial" panose="020B0604020202020204" pitchFamily="34" charset="0"/>
              <a:buChar char="•"/>
            </a:pPr>
            <a:r>
              <a:rPr lang="en-GB" sz="2000" b="1" dirty="0"/>
              <a:t>Proactively identifies potential service gaps</a:t>
            </a:r>
          </a:p>
          <a:p>
            <a:pPr marL="342900" lvl="1" indent="-342900">
              <a:buFont typeface="Arial" panose="020B0604020202020204" pitchFamily="34" charset="0"/>
              <a:buChar char="•"/>
            </a:pPr>
            <a:r>
              <a:rPr lang="en-GB" sz="2000" b="1" dirty="0"/>
              <a:t>Provides guidance to member on how to understand service records (opted-out) and action required to rectify.</a:t>
            </a:r>
          </a:p>
          <a:p>
            <a:pPr marL="342900" lvl="1" indent="-342900">
              <a:buFont typeface="Arial" panose="020B0604020202020204" pitchFamily="34" charset="0"/>
              <a:buChar char="•"/>
            </a:pPr>
            <a:endParaRPr lang="en-GB" sz="2000" b="1" dirty="0"/>
          </a:p>
          <a:p>
            <a:pPr lvl="1"/>
            <a:r>
              <a:rPr lang="en-GB" sz="2000" b="1" dirty="0"/>
              <a:t>MCR member status errors  - Opted-in or Opted-out</a:t>
            </a:r>
          </a:p>
        </p:txBody>
      </p:sp>
    </p:spTree>
    <p:extLst>
      <p:ext uri="{BB962C8B-B14F-4D97-AF65-F5344CB8AC3E}">
        <p14:creationId xmlns:p14="http://schemas.microsoft.com/office/powerpoint/2010/main" val="220088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8C86F-BC67-4981-B6AB-5144436BB85A}"/>
              </a:ext>
            </a:extLst>
          </p:cNvPr>
          <p:cNvSpPr>
            <a:spLocks noGrp="1"/>
          </p:cNvSpPr>
          <p:nvPr>
            <p:ph type="title"/>
          </p:nvPr>
        </p:nvSpPr>
        <p:spPr>
          <a:xfrm>
            <a:off x="442557" y="974951"/>
            <a:ext cx="11749443" cy="759423"/>
          </a:xfrm>
        </p:spPr>
        <p:txBody>
          <a:bodyPr/>
          <a:lstStyle/>
          <a:p>
            <a:r>
              <a:rPr lang="en-GB" dirty="0"/>
              <a:t>Omni Channel </a:t>
            </a:r>
            <a:br>
              <a:rPr lang="en-GB" dirty="0"/>
            </a:br>
            <a:endParaRPr lang="en-GB" dirty="0"/>
          </a:p>
        </p:txBody>
      </p:sp>
      <p:sp>
        <p:nvSpPr>
          <p:cNvPr id="3" name="Content Placeholder 2">
            <a:extLst>
              <a:ext uri="{FF2B5EF4-FFF2-40B4-BE49-F238E27FC236}">
                <a16:creationId xmlns:a16="http://schemas.microsoft.com/office/drawing/2014/main" id="{09622EBC-7E35-409F-9DC6-3C917F8F30A6}"/>
              </a:ext>
            </a:extLst>
          </p:cNvPr>
          <p:cNvSpPr>
            <a:spLocks noGrp="1"/>
          </p:cNvSpPr>
          <p:nvPr>
            <p:ph sz="quarter" idx="10"/>
          </p:nvPr>
        </p:nvSpPr>
        <p:spPr>
          <a:xfrm>
            <a:off x="442557" y="1354662"/>
            <a:ext cx="10852150" cy="5072063"/>
          </a:xfrm>
        </p:spPr>
        <p:txBody>
          <a:bodyPr/>
          <a:lstStyle/>
          <a:p>
            <a:r>
              <a:rPr lang="en-GB" sz="2000" dirty="0"/>
              <a:t>The Omni-Channel initiative aims to target this opportunity by:</a:t>
            </a:r>
          </a:p>
          <a:p>
            <a:pPr marL="342900" indent="-342900">
              <a:buFont typeface="Arial" panose="020B0604020202020204" pitchFamily="34" charset="0"/>
              <a:buChar char="•"/>
            </a:pPr>
            <a:r>
              <a:rPr lang="en-GB" sz="2000" dirty="0"/>
              <a:t>Introducing asynchronous secure digital Messaging</a:t>
            </a:r>
          </a:p>
          <a:p>
            <a:pPr marL="342900" indent="-342900">
              <a:buFont typeface="Arial" panose="020B0604020202020204" pitchFamily="34" charset="0"/>
              <a:buChar char="•"/>
            </a:pPr>
            <a:r>
              <a:rPr lang="en-GB" sz="2000" dirty="0"/>
              <a:t>Introducing Conversational Artificial Intelligence (AI) to make </a:t>
            </a:r>
            <a:r>
              <a:rPr lang="en-GB" sz="2000" dirty="0" err="1"/>
              <a:t>WebChat</a:t>
            </a:r>
            <a:r>
              <a:rPr lang="en-GB" sz="2000" dirty="0"/>
              <a:t> and Messaging 24/7 (if desired) and multi-lingual (including Welsh)</a:t>
            </a:r>
          </a:p>
          <a:p>
            <a:pPr marL="342900" indent="-342900">
              <a:buFont typeface="Arial" panose="020B0604020202020204" pitchFamily="34" charset="0"/>
              <a:buChar char="•"/>
            </a:pPr>
            <a:r>
              <a:rPr lang="en-GB" sz="2000" dirty="0"/>
              <a:t>Enabling a seamless transition from web enquiries to humans</a:t>
            </a:r>
          </a:p>
          <a:p>
            <a:pPr marL="342900" indent="-342900">
              <a:buFont typeface="Arial" panose="020B0604020202020204" pitchFamily="34" charset="0"/>
              <a:buChar char="•"/>
            </a:pPr>
            <a:r>
              <a:rPr lang="en-GB" sz="2000" dirty="0"/>
              <a:t>Establishing a future-proofed technology solution</a:t>
            </a:r>
          </a:p>
          <a:p>
            <a:pPr marL="342900" indent="-342900">
              <a:buFont typeface="Arial" panose="020B0604020202020204" pitchFamily="34" charset="0"/>
              <a:buChar char="•"/>
            </a:pPr>
            <a:r>
              <a:rPr lang="en-GB" sz="2000" dirty="0"/>
              <a:t>Making conversation history visible to members and agents</a:t>
            </a:r>
          </a:p>
          <a:p>
            <a:pPr marL="342900" indent="-342900">
              <a:buFont typeface="Arial" panose="020B0604020202020204" pitchFamily="34" charset="0"/>
              <a:buChar char="•"/>
            </a:pPr>
            <a:r>
              <a:rPr lang="en-GB" sz="2000" dirty="0"/>
              <a:t>Introducing an Agent workspace for Messaging and Chat</a:t>
            </a:r>
          </a:p>
          <a:p>
            <a:pPr marL="342900" indent="-342900">
              <a:buFont typeface="Arial" panose="020B0604020202020204" pitchFamily="34" charset="0"/>
              <a:buChar char="•"/>
            </a:pPr>
            <a:r>
              <a:rPr lang="en-GB" sz="2000" dirty="0"/>
              <a:t>Refining the Op Model for Messaging and Chat.</a:t>
            </a:r>
          </a:p>
          <a:p>
            <a:endParaRPr lang="en-GB" sz="2000" dirty="0"/>
          </a:p>
          <a:p>
            <a:pPr marL="342900" indent="-342900">
              <a:buFont typeface="Arial" panose="020B0604020202020204" pitchFamily="34" charset="0"/>
              <a:buChar char="•"/>
            </a:pPr>
            <a:endParaRPr lang="en-GB" dirty="0"/>
          </a:p>
        </p:txBody>
      </p:sp>
    </p:spTree>
    <p:extLst>
      <p:ext uri="{BB962C8B-B14F-4D97-AF65-F5344CB8AC3E}">
        <p14:creationId xmlns:p14="http://schemas.microsoft.com/office/powerpoint/2010/main" val="2385651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AF58BA-D6A0-4452-AFD9-CC05B034469B}"/>
              </a:ext>
            </a:extLst>
          </p:cNvPr>
          <p:cNvSpPr>
            <a:spLocks noGrp="1"/>
          </p:cNvSpPr>
          <p:nvPr>
            <p:ph sz="quarter" idx="10"/>
          </p:nvPr>
        </p:nvSpPr>
        <p:spPr>
          <a:xfrm>
            <a:off x="445407" y="552450"/>
            <a:ext cx="5558064" cy="5753100"/>
          </a:xfrm>
        </p:spPr>
        <p:txBody>
          <a:bodyPr/>
          <a:lstStyle/>
          <a:p>
            <a:r>
              <a:rPr lang="en-GB" sz="4000" dirty="0"/>
              <a:t>Omni Channel </a:t>
            </a:r>
          </a:p>
          <a:p>
            <a:pPr marL="342900" indent="-342900">
              <a:buFont typeface="Arial" panose="020B0604020202020204" pitchFamily="34" charset="0"/>
              <a:buChar char="•"/>
            </a:pPr>
            <a:r>
              <a:rPr lang="en-GB" sz="2000" dirty="0"/>
              <a:t>Help members to engage Teacher’s Pensions whenever they have an enquiry or request </a:t>
            </a:r>
          </a:p>
          <a:p>
            <a:pPr marL="342900" indent="-342900">
              <a:buFont typeface="Arial" panose="020B0604020202020204" pitchFamily="34" charset="0"/>
              <a:buChar char="•"/>
            </a:pPr>
            <a:r>
              <a:rPr lang="en-GB" sz="2000" dirty="0"/>
              <a:t>Minimised caller frustration through having to reexplain previous interactions </a:t>
            </a:r>
          </a:p>
          <a:p>
            <a:pPr marL="342900" indent="-342900">
              <a:buFont typeface="Arial" panose="020B0604020202020204" pitchFamily="34" charset="0"/>
              <a:buChar char="•"/>
            </a:pPr>
            <a:r>
              <a:rPr lang="en-GB" sz="2000" dirty="0"/>
              <a:t>Improved first point resolution </a:t>
            </a:r>
          </a:p>
          <a:p>
            <a:pPr marL="342900" indent="-342900">
              <a:buFont typeface="Arial" panose="020B0604020202020204" pitchFamily="34" charset="0"/>
              <a:buChar char="•"/>
            </a:pPr>
            <a:r>
              <a:rPr lang="en-GB" sz="2000" dirty="0"/>
              <a:t>Empowered agents with better tools to improve efficiency and effectiveness </a:t>
            </a:r>
          </a:p>
          <a:p>
            <a:pPr marL="342900" indent="-342900">
              <a:buFont typeface="Arial" panose="020B0604020202020204" pitchFamily="34" charset="0"/>
              <a:buChar char="•"/>
            </a:pPr>
            <a:r>
              <a:rPr lang="en-GB" sz="2000" dirty="0"/>
              <a:t>Improved perception of Teachers’ Pensions by adopting modern communication technologies.</a:t>
            </a:r>
          </a:p>
          <a:p>
            <a:endParaRPr lang="en-GB" sz="2000" dirty="0"/>
          </a:p>
          <a:p>
            <a:pPr marL="571500" indent="-571500">
              <a:buFont typeface="Arial" panose="020B0604020202020204" pitchFamily="34" charset="0"/>
              <a:buChar char="•"/>
            </a:pPr>
            <a:endParaRPr lang="en-GB" sz="4000" dirty="0"/>
          </a:p>
          <a:p>
            <a:endParaRPr lang="en-GB" dirty="0"/>
          </a:p>
        </p:txBody>
      </p:sp>
    </p:spTree>
    <p:extLst>
      <p:ext uri="{BB962C8B-B14F-4D97-AF65-F5344CB8AC3E}">
        <p14:creationId xmlns:p14="http://schemas.microsoft.com/office/powerpoint/2010/main" val="219480076"/>
      </p:ext>
    </p:extLst>
  </p:cSld>
  <p:clrMapOvr>
    <a:masterClrMapping/>
  </p:clrMapOvr>
</p:sld>
</file>

<file path=ppt/theme/theme1.xml><?xml version="1.0" encoding="utf-8"?>
<a:theme xmlns:a="http://schemas.openxmlformats.org/drawingml/2006/main" name="Teachers' Pensions Master Presentation">
  <a:themeElements>
    <a:clrScheme name="Custom 1">
      <a:dk1>
        <a:srgbClr val="003F72"/>
      </a:dk1>
      <a:lt1>
        <a:sysClr val="window" lastClr="FFFFFF"/>
      </a:lt1>
      <a:dk2>
        <a:srgbClr val="003F72"/>
      </a:dk2>
      <a:lt2>
        <a:srgbClr val="94CE09"/>
      </a:lt2>
      <a:accent1>
        <a:srgbClr val="003F72"/>
      </a:accent1>
      <a:accent2>
        <a:srgbClr val="94CE09"/>
      </a:accent2>
      <a:accent3>
        <a:srgbClr val="00BBEF"/>
      </a:accent3>
      <a:accent4>
        <a:srgbClr val="7A2E99"/>
      </a:accent4>
      <a:accent5>
        <a:srgbClr val="007A98"/>
      </a:accent5>
      <a:accent6>
        <a:srgbClr val="AC0071"/>
      </a:accent6>
      <a:hlink>
        <a:srgbClr val="00BBEF"/>
      </a:hlink>
      <a:folHlink>
        <a:srgbClr val="FFFFF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60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0116DA2766F34E82EB850414B28C56" ma:contentTypeVersion="13" ma:contentTypeDescription="Create a new document." ma:contentTypeScope="" ma:versionID="2c455529e465db4cd0d53da0ebe70fc6">
  <xsd:schema xmlns:xsd="http://www.w3.org/2001/XMLSchema" xmlns:xs="http://www.w3.org/2001/XMLSchema" xmlns:p="http://schemas.microsoft.com/office/2006/metadata/properties" xmlns:ns3="35a758ed-116e-458b-bcdf-c825ec139634" xmlns:ns4="69f2a1a5-a776-47a7-aa78-353bb55b0238" targetNamespace="http://schemas.microsoft.com/office/2006/metadata/properties" ma:root="true" ma:fieldsID="08ed6d97d8732bf0e392d6c707459e63" ns3:_="" ns4:_="">
    <xsd:import namespace="35a758ed-116e-458b-bcdf-c825ec139634"/>
    <xsd:import namespace="69f2a1a5-a776-47a7-aa78-353bb55b023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a758ed-116e-458b-bcdf-c825ec1396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9f2a1a5-a776-47a7-aa78-353bb55b023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373FE5-CC15-47BF-84DD-89D514E4A4F0}">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DCAE28C-C109-42CC-9E17-97016F6AFCC7}">
  <ds:schemaRefs>
    <ds:schemaRef ds:uri="http://schemas.microsoft.com/sharepoint/v3/contenttype/forms"/>
  </ds:schemaRefs>
</ds:datastoreItem>
</file>

<file path=customXml/itemProps3.xml><?xml version="1.0" encoding="utf-8"?>
<ds:datastoreItem xmlns:ds="http://schemas.openxmlformats.org/officeDocument/2006/customXml" ds:itemID="{869FDB3C-F077-4DBB-8126-3AF07690E3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a758ed-116e-458b-bcdf-c825ec139634"/>
    <ds:schemaRef ds:uri="69f2a1a5-a776-47a7-aa78-353bb55b023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2188</TotalTime>
  <Words>702</Words>
  <Application>Microsoft Office PowerPoint</Application>
  <PresentationFormat>Widescreen</PresentationFormat>
  <Paragraphs>86</Paragraphs>
  <Slides>11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Regular</vt:lpstr>
      <vt:lpstr>Calibri</vt:lpstr>
      <vt:lpstr>Trebuchet MS</vt:lpstr>
      <vt:lpstr>Teachers' Pensions Master Presentation</vt:lpstr>
      <vt:lpstr>PowerPoint Presentation</vt:lpstr>
      <vt:lpstr>Continuous Improvement Programme (CIP)</vt:lpstr>
      <vt:lpstr>Continuous Improvement Programme (CIP)</vt:lpstr>
      <vt:lpstr>PowerPoint Presentation</vt:lpstr>
      <vt:lpstr>Authentication</vt:lpstr>
      <vt:lpstr>Employer Portal</vt:lpstr>
      <vt:lpstr>Data Quality</vt:lpstr>
      <vt:lpstr>Omni Channel  </vt:lpstr>
      <vt:lpstr>PowerPoint Presentation</vt:lpstr>
      <vt:lpstr>Independent School Phased Withdrawal</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Chesters, Lisa (Employee Benefits)</dc:creator>
  <cp:lastModifiedBy>Leafe, Nichola (Employee Benefits)</cp:lastModifiedBy>
  <cp:revision>87</cp:revision>
  <dcterms:created xsi:type="dcterms:W3CDTF">2020-05-20T10:38:23Z</dcterms:created>
  <dcterms:modified xsi:type="dcterms:W3CDTF">2021-04-21T10:10:25Z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0x0101005D0116DA2766F34E82EB850414B28C56</vt:lpwstr>
  </property>
</Properties>
</file>