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63" r:id="rId5"/>
  </p:sldMasterIdLst>
  <p:notesMasterIdLst>
    <p:notesMasterId r:id="rId29"/>
  </p:notesMasterIdLst>
  <p:handoutMasterIdLst>
    <p:handoutMasterId r:id="rId30"/>
  </p:handoutMasterIdLst>
  <p:sldIdLst>
    <p:sldId id="256" r:id="rId6"/>
    <p:sldId id="330" r:id="rId7"/>
    <p:sldId id="1124" r:id="rId8"/>
    <p:sldId id="1125" r:id="rId9"/>
    <p:sldId id="1127" r:id="rId10"/>
    <p:sldId id="1128" r:id="rId11"/>
    <p:sldId id="280" r:id="rId12"/>
    <p:sldId id="1129" r:id="rId13"/>
    <p:sldId id="1130" r:id="rId14"/>
    <p:sldId id="331" r:id="rId15"/>
    <p:sldId id="332" r:id="rId16"/>
    <p:sldId id="1131" r:id="rId17"/>
    <p:sldId id="334" r:id="rId18"/>
    <p:sldId id="290" r:id="rId19"/>
    <p:sldId id="284" r:id="rId20"/>
    <p:sldId id="275" r:id="rId21"/>
    <p:sldId id="1141" r:id="rId22"/>
    <p:sldId id="304" r:id="rId23"/>
    <p:sldId id="1135" r:id="rId24"/>
    <p:sldId id="269" r:id="rId25"/>
    <p:sldId id="1132" r:id="rId26"/>
    <p:sldId id="1159" r:id="rId27"/>
    <p:sldId id="113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o (Employee Benefits)" initials="CJ(B" lastIdx="2" clrIdx="0">
    <p:extLst>
      <p:ext uri="{19B8F6BF-5375-455C-9EA6-DF929625EA0E}">
        <p15:presenceInfo xmlns:p15="http://schemas.microsoft.com/office/powerpoint/2012/main" userId="S::P10192237@capita.co.uk::4fad07fb-3dd4-48c3-b07e-60a1a8831b0f" providerId="AD"/>
      </p:ext>
    </p:extLst>
  </p:cmAuthor>
  <p:cmAuthor id="2" name="Dick, Michael (Capita Experience Pension Solutions)" initials="DM(EPS" lastIdx="3" clrIdx="1">
    <p:extLst>
      <p:ext uri="{19B8F6BF-5375-455C-9EA6-DF929625EA0E}">
        <p15:presenceInfo xmlns:p15="http://schemas.microsoft.com/office/powerpoint/2012/main" userId="S::P50075529@capita.co.uk::caf09a3d-b615-45c0-884e-0b3510e83e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94D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450B1-95B1-4638-83F1-256456C783B8}" v="2" dt="2024-03-12T07:56:08.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704" autoAdjust="0"/>
  </p:normalViewPr>
  <p:slideViewPr>
    <p:cSldViewPr snapToGrid="0">
      <p:cViewPr varScale="1">
        <p:scale>
          <a:sx n="67" d="100"/>
          <a:sy n="67" d="100"/>
        </p:scale>
        <p:origin x="223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9A522-4A29-48F5-9AED-AD01A7EDA15D}" type="doc">
      <dgm:prSet loTypeId="urn:microsoft.com/office/officeart/2005/8/layout/process1" loCatId="process" qsTypeId="urn:microsoft.com/office/officeart/2005/8/quickstyle/simple1" qsCatId="simple" csTypeId="urn:microsoft.com/office/officeart/2005/8/colors/accent1_2" csCatId="accent1" phldr="1"/>
      <dgm:spPr/>
    </dgm:pt>
    <dgm:pt modelId="{F695607C-D2A2-481E-AED8-775C56E01244}">
      <dgm:prSet phldrT="[Text]"/>
      <dgm:spPr>
        <a:solidFill>
          <a:schemeClr val="accent4"/>
        </a:solidFill>
      </dgm:spPr>
      <dgm:t>
        <a:bodyPr/>
        <a:lstStyle/>
        <a:p>
          <a:r>
            <a:rPr lang="en-GB"/>
            <a:t>Retirement Form</a:t>
          </a:r>
        </a:p>
      </dgm:t>
    </dgm:pt>
    <dgm:pt modelId="{4DBE35BA-AE0B-4725-BB9D-5A20F482E2E5}" type="parTrans" cxnId="{887E9C35-4A91-4251-802D-5FE367C9F15D}">
      <dgm:prSet/>
      <dgm:spPr/>
      <dgm:t>
        <a:bodyPr/>
        <a:lstStyle/>
        <a:p>
          <a:endParaRPr lang="en-GB"/>
        </a:p>
      </dgm:t>
    </dgm:pt>
    <dgm:pt modelId="{77266B54-0111-4F23-ACDE-5DB760044D41}" type="sibTrans" cxnId="{887E9C35-4A91-4251-802D-5FE367C9F15D}">
      <dgm:prSet/>
      <dgm:spPr/>
      <dgm:t>
        <a:bodyPr/>
        <a:lstStyle/>
        <a:p>
          <a:endParaRPr lang="en-GB"/>
        </a:p>
      </dgm:t>
    </dgm:pt>
    <dgm:pt modelId="{37F7EEB3-33D8-4A0A-97C2-00E30204A382}">
      <dgm:prSet phldrT="[Text]"/>
      <dgm:spPr>
        <a:solidFill>
          <a:schemeClr val="accent4"/>
        </a:solidFill>
      </dgm:spPr>
      <dgm:t>
        <a:bodyPr/>
        <a:lstStyle/>
        <a:p>
          <a:r>
            <a:rPr lang="en-GB"/>
            <a:t>Retired</a:t>
          </a:r>
        </a:p>
      </dgm:t>
    </dgm:pt>
    <dgm:pt modelId="{9203EB7A-05D0-47CC-BA01-D12E2DD96F66}" type="parTrans" cxnId="{39D55E14-2615-4A2C-AAC6-F31A66E3FBB1}">
      <dgm:prSet/>
      <dgm:spPr/>
      <dgm:t>
        <a:bodyPr/>
        <a:lstStyle/>
        <a:p>
          <a:endParaRPr lang="en-GB"/>
        </a:p>
      </dgm:t>
    </dgm:pt>
    <dgm:pt modelId="{0EEA2A01-45A3-4D98-95AF-972CD4484552}" type="sibTrans" cxnId="{39D55E14-2615-4A2C-AAC6-F31A66E3FBB1}">
      <dgm:prSet/>
      <dgm:spPr/>
      <dgm:t>
        <a:bodyPr/>
        <a:lstStyle/>
        <a:p>
          <a:endParaRPr lang="en-GB"/>
        </a:p>
      </dgm:t>
    </dgm:pt>
    <dgm:pt modelId="{729ECBA7-F339-436A-A59D-045826886CC6}">
      <dgm:prSet phldrT="[Text]"/>
      <dgm:spPr>
        <a:solidFill>
          <a:schemeClr val="tx2"/>
        </a:solidFill>
      </dgm:spPr>
      <dgm:t>
        <a:bodyPr/>
        <a:lstStyle/>
        <a:p>
          <a:r>
            <a:rPr lang="en-GB"/>
            <a:t>Employer Completion &amp; TP Processing</a:t>
          </a:r>
        </a:p>
      </dgm:t>
    </dgm:pt>
    <dgm:pt modelId="{4D268900-8FE4-48D7-837D-F70938D22F00}" type="parTrans" cxnId="{7A7909D6-17B5-4AD8-9853-69CD7BF451A4}">
      <dgm:prSet/>
      <dgm:spPr/>
      <dgm:t>
        <a:bodyPr/>
        <a:lstStyle/>
        <a:p>
          <a:endParaRPr lang="en-GB"/>
        </a:p>
      </dgm:t>
    </dgm:pt>
    <dgm:pt modelId="{39900FFD-B796-4E02-B1C8-ACA4BB3B746A}" type="sibTrans" cxnId="{7A7909D6-17B5-4AD8-9853-69CD7BF451A4}">
      <dgm:prSet/>
      <dgm:spPr/>
      <dgm:t>
        <a:bodyPr/>
        <a:lstStyle/>
        <a:p>
          <a:endParaRPr lang="en-GB"/>
        </a:p>
      </dgm:t>
    </dgm:pt>
    <dgm:pt modelId="{B92BDB9E-9F8C-4C65-AA4D-D8DAB0106058}">
      <dgm:prSet phldrT="[Text]"/>
      <dgm:spPr>
        <a:solidFill>
          <a:schemeClr val="accent4"/>
        </a:solidFill>
      </dgm:spPr>
      <dgm:t>
        <a:bodyPr/>
        <a:lstStyle/>
        <a:p>
          <a:r>
            <a:rPr lang="en-GB"/>
            <a:t>Choices Form</a:t>
          </a:r>
        </a:p>
      </dgm:t>
    </dgm:pt>
    <dgm:pt modelId="{50A5F604-646A-40B2-9668-CC0641D3E6BC}" type="parTrans" cxnId="{B253CDF8-C7E0-4426-A468-168D99580848}">
      <dgm:prSet/>
      <dgm:spPr/>
      <dgm:t>
        <a:bodyPr/>
        <a:lstStyle/>
        <a:p>
          <a:endParaRPr lang="en-GB"/>
        </a:p>
      </dgm:t>
    </dgm:pt>
    <dgm:pt modelId="{D3AE38A0-07A7-4A0A-9D79-B08240F0571D}" type="sibTrans" cxnId="{B253CDF8-C7E0-4426-A468-168D99580848}">
      <dgm:prSet/>
      <dgm:spPr/>
      <dgm:t>
        <a:bodyPr/>
        <a:lstStyle/>
        <a:p>
          <a:endParaRPr lang="en-GB"/>
        </a:p>
      </dgm:t>
    </dgm:pt>
    <dgm:pt modelId="{E84D6146-DEBF-4CC5-BD8B-66199B799E45}">
      <dgm:prSet phldrT="[Text]"/>
      <dgm:spPr>
        <a:solidFill>
          <a:schemeClr val="bg2"/>
        </a:solidFill>
      </dgm:spPr>
      <dgm:t>
        <a:bodyPr/>
        <a:lstStyle/>
        <a:p>
          <a:r>
            <a:rPr lang="en-GB"/>
            <a:t>Email to member &amp; Secure message</a:t>
          </a:r>
        </a:p>
      </dgm:t>
    </dgm:pt>
    <dgm:pt modelId="{638A79D9-5EA8-4261-91FD-295232DD19D8}" type="parTrans" cxnId="{1C7AD0B4-AD7E-4AAC-8960-C3B81297DD8D}">
      <dgm:prSet/>
      <dgm:spPr/>
      <dgm:t>
        <a:bodyPr/>
        <a:lstStyle/>
        <a:p>
          <a:endParaRPr lang="en-GB"/>
        </a:p>
      </dgm:t>
    </dgm:pt>
    <dgm:pt modelId="{631C2E4C-909C-45DE-99EF-DB3BDF97AD3F}" type="sibTrans" cxnId="{1C7AD0B4-AD7E-4AAC-8960-C3B81297DD8D}">
      <dgm:prSet/>
      <dgm:spPr/>
      <dgm:t>
        <a:bodyPr/>
        <a:lstStyle/>
        <a:p>
          <a:endParaRPr lang="en-GB"/>
        </a:p>
      </dgm:t>
    </dgm:pt>
    <dgm:pt modelId="{D770B00F-7401-4065-B761-9EA64BD73D81}">
      <dgm:prSet phldrT="[Text]"/>
      <dgm:spPr>
        <a:solidFill>
          <a:schemeClr val="accent1"/>
        </a:solidFill>
      </dgm:spPr>
      <dgm:t>
        <a:bodyPr/>
        <a:lstStyle/>
        <a:p>
          <a:r>
            <a:rPr lang="en-GB"/>
            <a:t>RS Statement</a:t>
          </a:r>
        </a:p>
      </dgm:t>
    </dgm:pt>
    <dgm:pt modelId="{66423A6C-EED7-46E2-B36A-83DEB82AD494}" type="parTrans" cxnId="{314E895D-EAF0-427B-9AF0-8822F400B9AB}">
      <dgm:prSet/>
      <dgm:spPr/>
      <dgm:t>
        <a:bodyPr/>
        <a:lstStyle/>
        <a:p>
          <a:endParaRPr lang="en-GB"/>
        </a:p>
      </dgm:t>
    </dgm:pt>
    <dgm:pt modelId="{80600EBF-A40C-4339-812D-85C82F5501CC}" type="sibTrans" cxnId="{314E895D-EAF0-427B-9AF0-8822F400B9AB}">
      <dgm:prSet/>
      <dgm:spPr/>
      <dgm:t>
        <a:bodyPr/>
        <a:lstStyle/>
        <a:p>
          <a:endParaRPr lang="en-GB"/>
        </a:p>
      </dgm:t>
    </dgm:pt>
    <dgm:pt modelId="{458406F6-BB49-44CA-9019-0ACDE170B205}" type="pres">
      <dgm:prSet presAssocID="{5F99A522-4A29-48F5-9AED-AD01A7EDA15D}" presName="Name0" presStyleCnt="0">
        <dgm:presLayoutVars>
          <dgm:dir/>
          <dgm:resizeHandles val="exact"/>
        </dgm:presLayoutVars>
      </dgm:prSet>
      <dgm:spPr/>
    </dgm:pt>
    <dgm:pt modelId="{42E36A94-79C0-4760-8E97-C906601FE102}" type="pres">
      <dgm:prSet presAssocID="{F695607C-D2A2-481E-AED8-775C56E01244}" presName="node" presStyleLbl="node1" presStyleIdx="0" presStyleCnt="6">
        <dgm:presLayoutVars>
          <dgm:bulletEnabled val="1"/>
        </dgm:presLayoutVars>
      </dgm:prSet>
      <dgm:spPr/>
    </dgm:pt>
    <dgm:pt modelId="{77EC0493-E987-48D8-B712-A9894A9DE6D3}" type="pres">
      <dgm:prSet presAssocID="{77266B54-0111-4F23-ACDE-5DB760044D41}" presName="sibTrans" presStyleLbl="sibTrans2D1" presStyleIdx="0" presStyleCnt="5"/>
      <dgm:spPr/>
    </dgm:pt>
    <dgm:pt modelId="{FB42EAE8-EA77-4609-B4E4-D2874645AFE3}" type="pres">
      <dgm:prSet presAssocID="{77266B54-0111-4F23-ACDE-5DB760044D41}" presName="connectorText" presStyleLbl="sibTrans2D1" presStyleIdx="0" presStyleCnt="5"/>
      <dgm:spPr/>
    </dgm:pt>
    <dgm:pt modelId="{DB8DBD0F-E859-41E9-87C9-46B1BF64C280}" type="pres">
      <dgm:prSet presAssocID="{729ECBA7-F339-436A-A59D-045826886CC6}" presName="node" presStyleLbl="node1" presStyleIdx="1" presStyleCnt="6">
        <dgm:presLayoutVars>
          <dgm:bulletEnabled val="1"/>
        </dgm:presLayoutVars>
      </dgm:prSet>
      <dgm:spPr/>
    </dgm:pt>
    <dgm:pt modelId="{1BC2A822-D2BF-4DDE-B67B-8A8896EDD847}" type="pres">
      <dgm:prSet presAssocID="{39900FFD-B796-4E02-B1C8-ACA4BB3B746A}" presName="sibTrans" presStyleLbl="sibTrans2D1" presStyleIdx="1" presStyleCnt="5"/>
      <dgm:spPr/>
    </dgm:pt>
    <dgm:pt modelId="{08657778-A10D-4991-9341-6F1F8E4CAAA7}" type="pres">
      <dgm:prSet presAssocID="{39900FFD-B796-4E02-B1C8-ACA4BB3B746A}" presName="connectorText" presStyleLbl="sibTrans2D1" presStyleIdx="1" presStyleCnt="5"/>
      <dgm:spPr/>
    </dgm:pt>
    <dgm:pt modelId="{06104A91-6272-4841-A94A-5C966B1F0FE6}" type="pres">
      <dgm:prSet presAssocID="{E84D6146-DEBF-4CC5-BD8B-66199B799E45}" presName="node" presStyleLbl="node1" presStyleIdx="2" presStyleCnt="6">
        <dgm:presLayoutVars>
          <dgm:bulletEnabled val="1"/>
        </dgm:presLayoutVars>
      </dgm:prSet>
      <dgm:spPr/>
    </dgm:pt>
    <dgm:pt modelId="{9473E99B-1EF8-4694-B137-C52D17A6CC59}" type="pres">
      <dgm:prSet presAssocID="{631C2E4C-909C-45DE-99EF-DB3BDF97AD3F}" presName="sibTrans" presStyleLbl="sibTrans2D1" presStyleIdx="2" presStyleCnt="5"/>
      <dgm:spPr/>
    </dgm:pt>
    <dgm:pt modelId="{9139E59C-9563-4E43-A114-2A37F9255927}" type="pres">
      <dgm:prSet presAssocID="{631C2E4C-909C-45DE-99EF-DB3BDF97AD3F}" presName="connectorText" presStyleLbl="sibTrans2D1" presStyleIdx="2" presStyleCnt="5"/>
      <dgm:spPr/>
    </dgm:pt>
    <dgm:pt modelId="{144CAB3C-B930-4137-A85F-682E297A0F17}" type="pres">
      <dgm:prSet presAssocID="{D770B00F-7401-4065-B761-9EA64BD73D81}" presName="node" presStyleLbl="node1" presStyleIdx="3" presStyleCnt="6">
        <dgm:presLayoutVars>
          <dgm:bulletEnabled val="1"/>
        </dgm:presLayoutVars>
      </dgm:prSet>
      <dgm:spPr/>
    </dgm:pt>
    <dgm:pt modelId="{DADD7CD0-7611-49E8-80AA-4B7F772F3C91}" type="pres">
      <dgm:prSet presAssocID="{80600EBF-A40C-4339-812D-85C82F5501CC}" presName="sibTrans" presStyleLbl="sibTrans2D1" presStyleIdx="3" presStyleCnt="5"/>
      <dgm:spPr/>
    </dgm:pt>
    <dgm:pt modelId="{AD6200CD-E31A-4CE4-9B98-1E9A4F54650B}" type="pres">
      <dgm:prSet presAssocID="{80600EBF-A40C-4339-812D-85C82F5501CC}" presName="connectorText" presStyleLbl="sibTrans2D1" presStyleIdx="3" presStyleCnt="5"/>
      <dgm:spPr/>
    </dgm:pt>
    <dgm:pt modelId="{1C254534-B3A9-4A83-A76F-8B67137019B8}" type="pres">
      <dgm:prSet presAssocID="{B92BDB9E-9F8C-4C65-AA4D-D8DAB0106058}" presName="node" presStyleLbl="node1" presStyleIdx="4" presStyleCnt="6">
        <dgm:presLayoutVars>
          <dgm:bulletEnabled val="1"/>
        </dgm:presLayoutVars>
      </dgm:prSet>
      <dgm:spPr/>
    </dgm:pt>
    <dgm:pt modelId="{4DB895EB-2C31-407D-A518-CEA79F45569A}" type="pres">
      <dgm:prSet presAssocID="{D3AE38A0-07A7-4A0A-9D79-B08240F0571D}" presName="sibTrans" presStyleLbl="sibTrans2D1" presStyleIdx="4" presStyleCnt="5"/>
      <dgm:spPr/>
    </dgm:pt>
    <dgm:pt modelId="{FFB88D69-7A42-4F3A-966B-43F3C4A8CC61}" type="pres">
      <dgm:prSet presAssocID="{D3AE38A0-07A7-4A0A-9D79-B08240F0571D}" presName="connectorText" presStyleLbl="sibTrans2D1" presStyleIdx="4" presStyleCnt="5"/>
      <dgm:spPr/>
    </dgm:pt>
    <dgm:pt modelId="{E4CF3F8F-1812-48CA-A022-B9737602126E}" type="pres">
      <dgm:prSet presAssocID="{37F7EEB3-33D8-4A0A-97C2-00E30204A382}" presName="node" presStyleLbl="node1" presStyleIdx="5" presStyleCnt="6">
        <dgm:presLayoutVars>
          <dgm:bulletEnabled val="1"/>
        </dgm:presLayoutVars>
      </dgm:prSet>
      <dgm:spPr/>
    </dgm:pt>
  </dgm:ptLst>
  <dgm:cxnLst>
    <dgm:cxn modelId="{8CA80506-02D1-4265-BAF7-9DE8C41BE5FB}" type="presOf" srcId="{B92BDB9E-9F8C-4C65-AA4D-D8DAB0106058}" destId="{1C254534-B3A9-4A83-A76F-8B67137019B8}" srcOrd="0" destOrd="0" presId="urn:microsoft.com/office/officeart/2005/8/layout/process1"/>
    <dgm:cxn modelId="{546D4108-ED88-422C-AD7D-4C845D9ECDB6}" type="presOf" srcId="{729ECBA7-F339-436A-A59D-045826886CC6}" destId="{DB8DBD0F-E859-41E9-87C9-46B1BF64C280}" srcOrd="0" destOrd="0" presId="urn:microsoft.com/office/officeart/2005/8/layout/process1"/>
    <dgm:cxn modelId="{9BDB980C-F65B-43CD-8F86-613A7F537C0B}" type="presOf" srcId="{D770B00F-7401-4065-B761-9EA64BD73D81}" destId="{144CAB3C-B930-4137-A85F-682E297A0F17}" srcOrd="0" destOrd="0" presId="urn:microsoft.com/office/officeart/2005/8/layout/process1"/>
    <dgm:cxn modelId="{39D55E14-2615-4A2C-AAC6-F31A66E3FBB1}" srcId="{5F99A522-4A29-48F5-9AED-AD01A7EDA15D}" destId="{37F7EEB3-33D8-4A0A-97C2-00E30204A382}" srcOrd="5" destOrd="0" parTransId="{9203EB7A-05D0-47CC-BA01-D12E2DD96F66}" sibTransId="{0EEA2A01-45A3-4D98-95AF-972CD4484552}"/>
    <dgm:cxn modelId="{6A433915-0B57-4A57-B663-CD138F74E858}" type="presOf" srcId="{631C2E4C-909C-45DE-99EF-DB3BDF97AD3F}" destId="{9139E59C-9563-4E43-A114-2A37F9255927}" srcOrd="1" destOrd="0" presId="urn:microsoft.com/office/officeart/2005/8/layout/process1"/>
    <dgm:cxn modelId="{79324B24-1188-4CC2-9C9B-C1B502158E92}" type="presOf" srcId="{631C2E4C-909C-45DE-99EF-DB3BDF97AD3F}" destId="{9473E99B-1EF8-4694-B137-C52D17A6CC59}" srcOrd="0" destOrd="0" presId="urn:microsoft.com/office/officeart/2005/8/layout/process1"/>
    <dgm:cxn modelId="{5E342B27-892E-4604-9AD1-92297F66643C}" type="presOf" srcId="{39900FFD-B796-4E02-B1C8-ACA4BB3B746A}" destId="{08657778-A10D-4991-9341-6F1F8E4CAAA7}" srcOrd="1" destOrd="0" presId="urn:microsoft.com/office/officeart/2005/8/layout/process1"/>
    <dgm:cxn modelId="{A7A11931-1318-4AAE-B942-BB20423029BC}" type="presOf" srcId="{37F7EEB3-33D8-4A0A-97C2-00E30204A382}" destId="{E4CF3F8F-1812-48CA-A022-B9737602126E}" srcOrd="0" destOrd="0" presId="urn:microsoft.com/office/officeart/2005/8/layout/process1"/>
    <dgm:cxn modelId="{887E9C35-4A91-4251-802D-5FE367C9F15D}" srcId="{5F99A522-4A29-48F5-9AED-AD01A7EDA15D}" destId="{F695607C-D2A2-481E-AED8-775C56E01244}" srcOrd="0" destOrd="0" parTransId="{4DBE35BA-AE0B-4725-BB9D-5A20F482E2E5}" sibTransId="{77266B54-0111-4F23-ACDE-5DB760044D41}"/>
    <dgm:cxn modelId="{982BCE3A-4E93-45C7-A11F-2490C1FD3E3A}" type="presOf" srcId="{5F99A522-4A29-48F5-9AED-AD01A7EDA15D}" destId="{458406F6-BB49-44CA-9019-0ACDE170B205}" srcOrd="0" destOrd="0" presId="urn:microsoft.com/office/officeart/2005/8/layout/process1"/>
    <dgm:cxn modelId="{314E895D-EAF0-427B-9AF0-8822F400B9AB}" srcId="{5F99A522-4A29-48F5-9AED-AD01A7EDA15D}" destId="{D770B00F-7401-4065-B761-9EA64BD73D81}" srcOrd="3" destOrd="0" parTransId="{66423A6C-EED7-46E2-B36A-83DEB82AD494}" sibTransId="{80600EBF-A40C-4339-812D-85C82F5501CC}"/>
    <dgm:cxn modelId="{FF399668-3F34-40B2-8AD1-A84464BF2214}" type="presOf" srcId="{D3AE38A0-07A7-4A0A-9D79-B08240F0571D}" destId="{4DB895EB-2C31-407D-A518-CEA79F45569A}" srcOrd="0" destOrd="0" presId="urn:microsoft.com/office/officeart/2005/8/layout/process1"/>
    <dgm:cxn modelId="{2041375A-D599-4843-993E-15A5C81DC590}" type="presOf" srcId="{80600EBF-A40C-4339-812D-85C82F5501CC}" destId="{AD6200CD-E31A-4CE4-9B98-1E9A4F54650B}" srcOrd="1" destOrd="0" presId="urn:microsoft.com/office/officeart/2005/8/layout/process1"/>
    <dgm:cxn modelId="{99F55D80-E097-4586-8AF2-0465D93BBBA2}" type="presOf" srcId="{D3AE38A0-07A7-4A0A-9D79-B08240F0571D}" destId="{FFB88D69-7A42-4F3A-966B-43F3C4A8CC61}" srcOrd="1" destOrd="0" presId="urn:microsoft.com/office/officeart/2005/8/layout/process1"/>
    <dgm:cxn modelId="{974D2D94-7021-42D6-8028-56B32DE8C598}" type="presOf" srcId="{80600EBF-A40C-4339-812D-85C82F5501CC}" destId="{DADD7CD0-7611-49E8-80AA-4B7F772F3C91}" srcOrd="0" destOrd="0" presId="urn:microsoft.com/office/officeart/2005/8/layout/process1"/>
    <dgm:cxn modelId="{6B357095-F59E-4ED7-9F9B-E2F53854609B}" type="presOf" srcId="{77266B54-0111-4F23-ACDE-5DB760044D41}" destId="{FB42EAE8-EA77-4609-B4E4-D2874645AFE3}" srcOrd="1" destOrd="0" presId="urn:microsoft.com/office/officeart/2005/8/layout/process1"/>
    <dgm:cxn modelId="{0F0747A8-9526-4B85-8DDC-32278C8DABDA}" type="presOf" srcId="{E84D6146-DEBF-4CC5-BD8B-66199B799E45}" destId="{06104A91-6272-4841-A94A-5C966B1F0FE6}" srcOrd="0" destOrd="0" presId="urn:microsoft.com/office/officeart/2005/8/layout/process1"/>
    <dgm:cxn modelId="{6A610BAC-E8B3-4134-96D2-594FD7197B57}" type="presOf" srcId="{39900FFD-B796-4E02-B1C8-ACA4BB3B746A}" destId="{1BC2A822-D2BF-4DDE-B67B-8A8896EDD847}" srcOrd="0" destOrd="0" presId="urn:microsoft.com/office/officeart/2005/8/layout/process1"/>
    <dgm:cxn modelId="{E230B8B2-41B6-463A-9020-C250A7793FC1}" type="presOf" srcId="{F695607C-D2A2-481E-AED8-775C56E01244}" destId="{42E36A94-79C0-4760-8E97-C906601FE102}" srcOrd="0" destOrd="0" presId="urn:microsoft.com/office/officeart/2005/8/layout/process1"/>
    <dgm:cxn modelId="{1C7AD0B4-AD7E-4AAC-8960-C3B81297DD8D}" srcId="{5F99A522-4A29-48F5-9AED-AD01A7EDA15D}" destId="{E84D6146-DEBF-4CC5-BD8B-66199B799E45}" srcOrd="2" destOrd="0" parTransId="{638A79D9-5EA8-4261-91FD-295232DD19D8}" sibTransId="{631C2E4C-909C-45DE-99EF-DB3BDF97AD3F}"/>
    <dgm:cxn modelId="{7A7909D6-17B5-4AD8-9853-69CD7BF451A4}" srcId="{5F99A522-4A29-48F5-9AED-AD01A7EDA15D}" destId="{729ECBA7-F339-436A-A59D-045826886CC6}" srcOrd="1" destOrd="0" parTransId="{4D268900-8FE4-48D7-837D-F70938D22F00}" sibTransId="{39900FFD-B796-4E02-B1C8-ACA4BB3B746A}"/>
    <dgm:cxn modelId="{667CDDF6-BD46-44FB-A973-CB78C52DD594}" type="presOf" srcId="{77266B54-0111-4F23-ACDE-5DB760044D41}" destId="{77EC0493-E987-48D8-B712-A9894A9DE6D3}" srcOrd="0" destOrd="0" presId="urn:microsoft.com/office/officeart/2005/8/layout/process1"/>
    <dgm:cxn modelId="{B253CDF8-C7E0-4426-A468-168D99580848}" srcId="{5F99A522-4A29-48F5-9AED-AD01A7EDA15D}" destId="{B92BDB9E-9F8C-4C65-AA4D-D8DAB0106058}" srcOrd="4" destOrd="0" parTransId="{50A5F604-646A-40B2-9668-CC0641D3E6BC}" sibTransId="{D3AE38A0-07A7-4A0A-9D79-B08240F0571D}"/>
    <dgm:cxn modelId="{1E595654-067A-4DC4-B5F0-2A52E5BE4B25}" type="presParOf" srcId="{458406F6-BB49-44CA-9019-0ACDE170B205}" destId="{42E36A94-79C0-4760-8E97-C906601FE102}" srcOrd="0" destOrd="0" presId="urn:microsoft.com/office/officeart/2005/8/layout/process1"/>
    <dgm:cxn modelId="{2168E5C8-C29C-40D9-916A-1234035D159B}" type="presParOf" srcId="{458406F6-BB49-44CA-9019-0ACDE170B205}" destId="{77EC0493-E987-48D8-B712-A9894A9DE6D3}" srcOrd="1" destOrd="0" presId="urn:microsoft.com/office/officeart/2005/8/layout/process1"/>
    <dgm:cxn modelId="{EC4ED02A-4F0E-4BAE-AFC5-6772D20391C9}" type="presParOf" srcId="{77EC0493-E987-48D8-B712-A9894A9DE6D3}" destId="{FB42EAE8-EA77-4609-B4E4-D2874645AFE3}" srcOrd="0" destOrd="0" presId="urn:microsoft.com/office/officeart/2005/8/layout/process1"/>
    <dgm:cxn modelId="{A98B5DB0-00FC-4D4B-B2D6-B43C33BA9CC8}" type="presParOf" srcId="{458406F6-BB49-44CA-9019-0ACDE170B205}" destId="{DB8DBD0F-E859-41E9-87C9-46B1BF64C280}" srcOrd="2" destOrd="0" presId="urn:microsoft.com/office/officeart/2005/8/layout/process1"/>
    <dgm:cxn modelId="{F12EFB9F-A0D7-475E-8C72-4383C2EFB5DF}" type="presParOf" srcId="{458406F6-BB49-44CA-9019-0ACDE170B205}" destId="{1BC2A822-D2BF-4DDE-B67B-8A8896EDD847}" srcOrd="3" destOrd="0" presId="urn:microsoft.com/office/officeart/2005/8/layout/process1"/>
    <dgm:cxn modelId="{CBD8C154-E4EB-4F19-93D9-B7B500F2B545}" type="presParOf" srcId="{1BC2A822-D2BF-4DDE-B67B-8A8896EDD847}" destId="{08657778-A10D-4991-9341-6F1F8E4CAAA7}" srcOrd="0" destOrd="0" presId="urn:microsoft.com/office/officeart/2005/8/layout/process1"/>
    <dgm:cxn modelId="{C923EF67-1129-49A0-B566-487838A777B8}" type="presParOf" srcId="{458406F6-BB49-44CA-9019-0ACDE170B205}" destId="{06104A91-6272-4841-A94A-5C966B1F0FE6}" srcOrd="4" destOrd="0" presId="urn:microsoft.com/office/officeart/2005/8/layout/process1"/>
    <dgm:cxn modelId="{9376F379-FB51-48F9-BA2E-6EA6116506AE}" type="presParOf" srcId="{458406F6-BB49-44CA-9019-0ACDE170B205}" destId="{9473E99B-1EF8-4694-B137-C52D17A6CC59}" srcOrd="5" destOrd="0" presId="urn:microsoft.com/office/officeart/2005/8/layout/process1"/>
    <dgm:cxn modelId="{94EA6581-6BA3-45B0-B360-24EF4CEDB336}" type="presParOf" srcId="{9473E99B-1EF8-4694-B137-C52D17A6CC59}" destId="{9139E59C-9563-4E43-A114-2A37F9255927}" srcOrd="0" destOrd="0" presId="urn:microsoft.com/office/officeart/2005/8/layout/process1"/>
    <dgm:cxn modelId="{B47CAF59-28F9-4DBB-8213-5BDF5AB077E9}" type="presParOf" srcId="{458406F6-BB49-44CA-9019-0ACDE170B205}" destId="{144CAB3C-B930-4137-A85F-682E297A0F17}" srcOrd="6" destOrd="0" presId="urn:microsoft.com/office/officeart/2005/8/layout/process1"/>
    <dgm:cxn modelId="{D87BAAC8-6482-4769-8C14-CCBD97700509}" type="presParOf" srcId="{458406F6-BB49-44CA-9019-0ACDE170B205}" destId="{DADD7CD0-7611-49E8-80AA-4B7F772F3C91}" srcOrd="7" destOrd="0" presId="urn:microsoft.com/office/officeart/2005/8/layout/process1"/>
    <dgm:cxn modelId="{E72302B5-1942-4FF0-AC8B-26606AC116EC}" type="presParOf" srcId="{DADD7CD0-7611-49E8-80AA-4B7F772F3C91}" destId="{AD6200CD-E31A-4CE4-9B98-1E9A4F54650B}" srcOrd="0" destOrd="0" presId="urn:microsoft.com/office/officeart/2005/8/layout/process1"/>
    <dgm:cxn modelId="{72E6D322-B4DB-4A72-92FC-5986AD3AA524}" type="presParOf" srcId="{458406F6-BB49-44CA-9019-0ACDE170B205}" destId="{1C254534-B3A9-4A83-A76F-8B67137019B8}" srcOrd="8" destOrd="0" presId="urn:microsoft.com/office/officeart/2005/8/layout/process1"/>
    <dgm:cxn modelId="{489F5302-847C-45DE-8252-27F800B4008A}" type="presParOf" srcId="{458406F6-BB49-44CA-9019-0ACDE170B205}" destId="{4DB895EB-2C31-407D-A518-CEA79F45569A}" srcOrd="9" destOrd="0" presId="urn:microsoft.com/office/officeart/2005/8/layout/process1"/>
    <dgm:cxn modelId="{0C75C43B-4AAB-4055-B058-A84A3E6A855D}" type="presParOf" srcId="{4DB895EB-2C31-407D-A518-CEA79F45569A}" destId="{FFB88D69-7A42-4F3A-966B-43F3C4A8CC61}" srcOrd="0" destOrd="0" presId="urn:microsoft.com/office/officeart/2005/8/layout/process1"/>
    <dgm:cxn modelId="{3C6E00E9-DD8C-45FE-97B3-953786687630}" type="presParOf" srcId="{458406F6-BB49-44CA-9019-0ACDE170B205}" destId="{E4CF3F8F-1812-48CA-A022-B9737602126E}"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36A94-79C0-4760-8E97-C906601FE102}">
      <dsp:nvSpPr>
        <dsp:cNvPr id="0" name=""/>
        <dsp:cNvSpPr/>
      </dsp:nvSpPr>
      <dsp:spPr>
        <a:xfrm>
          <a:off x="0" y="1733884"/>
          <a:ext cx="1338460" cy="110423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Retirement Form</a:t>
          </a:r>
        </a:p>
      </dsp:txBody>
      <dsp:txXfrm>
        <a:off x="32342" y="1766226"/>
        <a:ext cx="1273776" cy="1039546"/>
      </dsp:txXfrm>
    </dsp:sp>
    <dsp:sp modelId="{77EC0493-E987-48D8-B712-A9894A9DE6D3}">
      <dsp:nvSpPr>
        <dsp:cNvPr id="0" name=""/>
        <dsp:cNvSpPr/>
      </dsp:nvSpPr>
      <dsp:spPr>
        <a:xfrm>
          <a:off x="1472306" y="2120030"/>
          <a:ext cx="283753" cy="331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472306" y="2186418"/>
        <a:ext cx="198627" cy="199162"/>
      </dsp:txXfrm>
    </dsp:sp>
    <dsp:sp modelId="{DB8DBD0F-E859-41E9-87C9-46B1BF64C280}">
      <dsp:nvSpPr>
        <dsp:cNvPr id="0" name=""/>
        <dsp:cNvSpPr/>
      </dsp:nvSpPr>
      <dsp:spPr>
        <a:xfrm>
          <a:off x="1873845" y="1733884"/>
          <a:ext cx="1338460" cy="110423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Employer Completion &amp; TP Processing</a:t>
          </a:r>
        </a:p>
      </dsp:txBody>
      <dsp:txXfrm>
        <a:off x="1906187" y="1766226"/>
        <a:ext cx="1273776" cy="1039546"/>
      </dsp:txXfrm>
    </dsp:sp>
    <dsp:sp modelId="{1BC2A822-D2BF-4DDE-B67B-8A8896EDD847}">
      <dsp:nvSpPr>
        <dsp:cNvPr id="0" name=""/>
        <dsp:cNvSpPr/>
      </dsp:nvSpPr>
      <dsp:spPr>
        <a:xfrm>
          <a:off x="3346152" y="2120030"/>
          <a:ext cx="283753" cy="331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346152" y="2186418"/>
        <a:ext cx="198627" cy="199162"/>
      </dsp:txXfrm>
    </dsp:sp>
    <dsp:sp modelId="{06104A91-6272-4841-A94A-5C966B1F0FE6}">
      <dsp:nvSpPr>
        <dsp:cNvPr id="0" name=""/>
        <dsp:cNvSpPr/>
      </dsp:nvSpPr>
      <dsp:spPr>
        <a:xfrm>
          <a:off x="3747690" y="1733884"/>
          <a:ext cx="1338460" cy="1104230"/>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Email to member &amp; Secure message</a:t>
          </a:r>
        </a:p>
      </dsp:txBody>
      <dsp:txXfrm>
        <a:off x="3780032" y="1766226"/>
        <a:ext cx="1273776" cy="1039546"/>
      </dsp:txXfrm>
    </dsp:sp>
    <dsp:sp modelId="{9473E99B-1EF8-4694-B137-C52D17A6CC59}">
      <dsp:nvSpPr>
        <dsp:cNvPr id="0" name=""/>
        <dsp:cNvSpPr/>
      </dsp:nvSpPr>
      <dsp:spPr>
        <a:xfrm>
          <a:off x="5219997" y="2120030"/>
          <a:ext cx="283753" cy="331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219997" y="2186418"/>
        <a:ext cx="198627" cy="199162"/>
      </dsp:txXfrm>
    </dsp:sp>
    <dsp:sp modelId="{144CAB3C-B930-4137-A85F-682E297A0F17}">
      <dsp:nvSpPr>
        <dsp:cNvPr id="0" name=""/>
        <dsp:cNvSpPr/>
      </dsp:nvSpPr>
      <dsp:spPr>
        <a:xfrm>
          <a:off x="5621535" y="1733884"/>
          <a:ext cx="1338460" cy="110423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RS Statement</a:t>
          </a:r>
        </a:p>
      </dsp:txBody>
      <dsp:txXfrm>
        <a:off x="5653877" y="1766226"/>
        <a:ext cx="1273776" cy="1039546"/>
      </dsp:txXfrm>
    </dsp:sp>
    <dsp:sp modelId="{DADD7CD0-7611-49E8-80AA-4B7F772F3C91}">
      <dsp:nvSpPr>
        <dsp:cNvPr id="0" name=""/>
        <dsp:cNvSpPr/>
      </dsp:nvSpPr>
      <dsp:spPr>
        <a:xfrm>
          <a:off x="7093842" y="2120030"/>
          <a:ext cx="283753" cy="331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093842" y="2186418"/>
        <a:ext cx="198627" cy="199162"/>
      </dsp:txXfrm>
    </dsp:sp>
    <dsp:sp modelId="{1C254534-B3A9-4A83-A76F-8B67137019B8}">
      <dsp:nvSpPr>
        <dsp:cNvPr id="0" name=""/>
        <dsp:cNvSpPr/>
      </dsp:nvSpPr>
      <dsp:spPr>
        <a:xfrm>
          <a:off x="7495380" y="1733884"/>
          <a:ext cx="1338460" cy="110423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Choices Form</a:t>
          </a:r>
        </a:p>
      </dsp:txBody>
      <dsp:txXfrm>
        <a:off x="7527722" y="1766226"/>
        <a:ext cx="1273776" cy="1039546"/>
      </dsp:txXfrm>
    </dsp:sp>
    <dsp:sp modelId="{4DB895EB-2C31-407D-A518-CEA79F45569A}">
      <dsp:nvSpPr>
        <dsp:cNvPr id="0" name=""/>
        <dsp:cNvSpPr/>
      </dsp:nvSpPr>
      <dsp:spPr>
        <a:xfrm>
          <a:off x="8967687" y="2120030"/>
          <a:ext cx="283753" cy="331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967687" y="2186418"/>
        <a:ext cx="198627" cy="199162"/>
      </dsp:txXfrm>
    </dsp:sp>
    <dsp:sp modelId="{E4CF3F8F-1812-48CA-A022-B9737602126E}">
      <dsp:nvSpPr>
        <dsp:cNvPr id="0" name=""/>
        <dsp:cNvSpPr/>
      </dsp:nvSpPr>
      <dsp:spPr>
        <a:xfrm>
          <a:off x="9369226" y="1733884"/>
          <a:ext cx="1338460" cy="110423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Retired</a:t>
          </a:r>
        </a:p>
      </dsp:txBody>
      <dsp:txXfrm>
        <a:off x="9401568" y="1766226"/>
        <a:ext cx="1273776" cy="10395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6BC8BC-33C6-4EE7-BBE7-840AAC60C5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8EDA4E5-2410-41F9-A0E7-17A27F9CB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5E79AC-33F0-4D43-8DE5-72489625831D}" type="datetimeFigureOut">
              <a:rPr lang="en-GB" smtClean="0"/>
              <a:t>12/03/2024</a:t>
            </a:fld>
            <a:endParaRPr lang="en-GB"/>
          </a:p>
        </p:txBody>
      </p:sp>
      <p:sp>
        <p:nvSpPr>
          <p:cNvPr id="4" name="Footer Placeholder 3">
            <a:extLst>
              <a:ext uri="{FF2B5EF4-FFF2-40B4-BE49-F238E27FC236}">
                <a16:creationId xmlns:a16="http://schemas.microsoft.com/office/drawing/2014/main" id="{5DEC2AC2-CDFF-4856-A059-77B6E1D30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C5B209-D124-47BE-AE7D-DAED74700B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BA18D2-DFCD-4633-BC49-65B2EE2B4D91}" type="slidenum">
              <a:rPr lang="en-GB" smtClean="0"/>
              <a:t>‹#›</a:t>
            </a:fld>
            <a:endParaRPr lang="en-GB"/>
          </a:p>
        </p:txBody>
      </p:sp>
    </p:spTree>
    <p:extLst>
      <p:ext uri="{BB962C8B-B14F-4D97-AF65-F5344CB8AC3E}">
        <p14:creationId xmlns:p14="http://schemas.microsoft.com/office/powerpoint/2010/main" val="331359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1567-FFC4-49BA-91F5-8A0228FB8E50}" type="datetimeFigureOut">
              <a:rPr lang="en-GB" smtClean="0"/>
              <a:t>12/03/2024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3B6EA-DD97-43EA-9327-E7F5EB5431D7}" type="slidenum">
              <a:rPr lang="en-GB" smtClean="0"/>
              <a:t>‹#›</a:t>
            </a:fld>
            <a:endParaRPr lang="en-GB"/>
          </a:p>
        </p:txBody>
      </p:sp>
    </p:spTree>
    <p:extLst>
      <p:ext uri="{BB962C8B-B14F-4D97-AF65-F5344CB8AC3E}">
        <p14:creationId xmlns:p14="http://schemas.microsoft.com/office/powerpoint/2010/main" val="209358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1</a:t>
            </a:fld>
            <a:endParaRPr lang="en-GB"/>
          </a:p>
        </p:txBody>
      </p:sp>
    </p:spTree>
    <p:extLst>
      <p:ext uri="{BB962C8B-B14F-4D97-AF65-F5344CB8AC3E}">
        <p14:creationId xmlns:p14="http://schemas.microsoft.com/office/powerpoint/2010/main" val="330127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eaLnBrk="1" hangingPunct="1">
              <a:defRPr/>
            </a:pPr>
            <a:endParaRPr lang="en-US" sz="1200" dirty="0">
              <a:solidFill>
                <a:srgbClr val="585858"/>
              </a:solidFill>
              <a:latin typeface="Trebuchet MS" pitchFamily="34" charset="0"/>
              <a:cs typeface="+mn-cs"/>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10</a:t>
            </a:fld>
            <a:endParaRPr lang="en-GB"/>
          </a:p>
        </p:txBody>
      </p:sp>
    </p:spTree>
    <p:extLst>
      <p:ext uri="{BB962C8B-B14F-4D97-AF65-F5344CB8AC3E}">
        <p14:creationId xmlns:p14="http://schemas.microsoft.com/office/powerpoint/2010/main" val="4276005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mn-lt"/>
              <a:ea typeface="Calibri"/>
              <a:cs typeface="Calibri"/>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11</a:t>
            </a:fld>
            <a:endParaRPr lang="en-GB"/>
          </a:p>
        </p:txBody>
      </p:sp>
    </p:spTree>
    <p:extLst>
      <p:ext uri="{BB962C8B-B14F-4D97-AF65-F5344CB8AC3E}">
        <p14:creationId xmlns:p14="http://schemas.microsoft.com/office/powerpoint/2010/main" val="962492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12</a:t>
            </a:fld>
            <a:endParaRPr lang="en-GB"/>
          </a:p>
        </p:txBody>
      </p:sp>
    </p:spTree>
    <p:extLst>
      <p:ext uri="{BB962C8B-B14F-4D97-AF65-F5344CB8AC3E}">
        <p14:creationId xmlns:p14="http://schemas.microsoft.com/office/powerpoint/2010/main" val="279711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13</a:t>
            </a:fld>
            <a:endParaRPr lang="en-GB"/>
          </a:p>
        </p:txBody>
      </p:sp>
    </p:spTree>
    <p:extLst>
      <p:ext uri="{BB962C8B-B14F-4D97-AF65-F5344CB8AC3E}">
        <p14:creationId xmlns:p14="http://schemas.microsoft.com/office/powerpoint/2010/main" val="2540446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ffectLst/>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14</a:t>
            </a:fld>
            <a:endParaRPr lang="en-GB"/>
          </a:p>
        </p:txBody>
      </p:sp>
    </p:spTree>
    <p:extLst>
      <p:ext uri="{BB962C8B-B14F-4D97-AF65-F5344CB8AC3E}">
        <p14:creationId xmlns:p14="http://schemas.microsoft.com/office/powerpoint/2010/main" val="2933558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mn-lt"/>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15</a:t>
            </a:fld>
            <a:endParaRPr lang="en-GB"/>
          </a:p>
        </p:txBody>
      </p:sp>
    </p:spTree>
    <p:extLst>
      <p:ext uri="{BB962C8B-B14F-4D97-AF65-F5344CB8AC3E}">
        <p14:creationId xmlns:p14="http://schemas.microsoft.com/office/powerpoint/2010/main" val="2570339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16</a:t>
            </a:fld>
            <a:endParaRPr lang="en-GB"/>
          </a:p>
        </p:txBody>
      </p:sp>
    </p:spTree>
    <p:extLst>
      <p:ext uri="{BB962C8B-B14F-4D97-AF65-F5344CB8AC3E}">
        <p14:creationId xmlns:p14="http://schemas.microsoft.com/office/powerpoint/2010/main" val="289475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2DA3B6EA-DD97-43EA-9327-E7F5EB5431D7}" type="slidenum">
              <a:rPr lang="en-GB" smtClean="0"/>
              <a:t>17</a:t>
            </a:fld>
            <a:endParaRPr lang="en-GB"/>
          </a:p>
        </p:txBody>
      </p:sp>
    </p:spTree>
    <p:extLst>
      <p:ext uri="{BB962C8B-B14F-4D97-AF65-F5344CB8AC3E}">
        <p14:creationId xmlns:p14="http://schemas.microsoft.com/office/powerpoint/2010/main" val="3884462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18</a:t>
            </a:fld>
            <a:endParaRPr lang="en-GB"/>
          </a:p>
        </p:txBody>
      </p:sp>
    </p:spTree>
    <p:extLst>
      <p:ext uri="{BB962C8B-B14F-4D97-AF65-F5344CB8AC3E}">
        <p14:creationId xmlns:p14="http://schemas.microsoft.com/office/powerpoint/2010/main" val="2936663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19</a:t>
            </a:fld>
            <a:endParaRPr lang="en-GB"/>
          </a:p>
        </p:txBody>
      </p:sp>
    </p:spTree>
    <p:extLst>
      <p:ext uri="{BB962C8B-B14F-4D97-AF65-F5344CB8AC3E}">
        <p14:creationId xmlns:p14="http://schemas.microsoft.com/office/powerpoint/2010/main" val="153613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2</a:t>
            </a:fld>
            <a:endParaRPr lang="en-GB"/>
          </a:p>
        </p:txBody>
      </p:sp>
    </p:spTree>
    <p:extLst>
      <p:ext uri="{BB962C8B-B14F-4D97-AF65-F5344CB8AC3E}">
        <p14:creationId xmlns:p14="http://schemas.microsoft.com/office/powerpoint/2010/main" val="3482010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20</a:t>
            </a:fld>
            <a:endParaRPr lang="en-GB"/>
          </a:p>
        </p:txBody>
      </p:sp>
    </p:spTree>
    <p:extLst>
      <p:ext uri="{BB962C8B-B14F-4D97-AF65-F5344CB8AC3E}">
        <p14:creationId xmlns:p14="http://schemas.microsoft.com/office/powerpoint/2010/main" val="163312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21</a:t>
            </a:fld>
            <a:endParaRPr lang="en-GB"/>
          </a:p>
        </p:txBody>
      </p:sp>
    </p:spTree>
    <p:extLst>
      <p:ext uri="{BB962C8B-B14F-4D97-AF65-F5344CB8AC3E}">
        <p14:creationId xmlns:p14="http://schemas.microsoft.com/office/powerpoint/2010/main" val="81162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3B6EA-DD97-43EA-9327-E7F5EB543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799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23</a:t>
            </a:fld>
            <a:endParaRPr lang="en-GB"/>
          </a:p>
        </p:txBody>
      </p:sp>
    </p:spTree>
    <p:extLst>
      <p:ext uri="{BB962C8B-B14F-4D97-AF65-F5344CB8AC3E}">
        <p14:creationId xmlns:p14="http://schemas.microsoft.com/office/powerpoint/2010/main" val="60406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3</a:t>
            </a:fld>
            <a:endParaRPr lang="en-GB"/>
          </a:p>
        </p:txBody>
      </p:sp>
    </p:spTree>
    <p:extLst>
      <p:ext uri="{BB962C8B-B14F-4D97-AF65-F5344CB8AC3E}">
        <p14:creationId xmlns:p14="http://schemas.microsoft.com/office/powerpoint/2010/main" val="410989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800"/>
              </a:lnSpc>
              <a:spcBef>
                <a:spcPts val="250"/>
              </a:spcBef>
              <a:buFont typeface="Arial" charset="0"/>
              <a:buNone/>
              <a:defRPr/>
            </a:pPr>
            <a:endParaRPr lang="en-GB" sz="1800" dirty="0">
              <a:latin typeface="Trebuchet MS" pitchFamily="34" charset="0"/>
              <a:cs typeface="+mn-cs"/>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4</a:t>
            </a:fld>
            <a:endParaRPr lang="en-GB"/>
          </a:p>
        </p:txBody>
      </p:sp>
    </p:spTree>
    <p:extLst>
      <p:ext uri="{BB962C8B-B14F-4D97-AF65-F5344CB8AC3E}">
        <p14:creationId xmlns:p14="http://schemas.microsoft.com/office/powerpoint/2010/main" val="145782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5</a:t>
            </a:fld>
            <a:endParaRPr lang="en-GB"/>
          </a:p>
        </p:txBody>
      </p:sp>
    </p:spTree>
    <p:extLst>
      <p:ext uri="{BB962C8B-B14F-4D97-AF65-F5344CB8AC3E}">
        <p14:creationId xmlns:p14="http://schemas.microsoft.com/office/powerpoint/2010/main" val="79133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mn-lt"/>
              <a:cs typeface="Calibri"/>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6</a:t>
            </a:fld>
            <a:endParaRPr lang="en-GB"/>
          </a:p>
        </p:txBody>
      </p:sp>
    </p:spTree>
    <p:extLst>
      <p:ext uri="{BB962C8B-B14F-4D97-AF65-F5344CB8AC3E}">
        <p14:creationId xmlns:p14="http://schemas.microsoft.com/office/powerpoint/2010/main" val="344542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7</a:t>
            </a:fld>
            <a:endParaRPr lang="en-GB"/>
          </a:p>
        </p:txBody>
      </p:sp>
    </p:spTree>
    <p:extLst>
      <p:ext uri="{BB962C8B-B14F-4D97-AF65-F5344CB8AC3E}">
        <p14:creationId xmlns:p14="http://schemas.microsoft.com/office/powerpoint/2010/main" val="217231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200" dirty="0">
              <a:latin typeface="+mn-lt"/>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8</a:t>
            </a:fld>
            <a:endParaRPr lang="en-GB"/>
          </a:p>
        </p:txBody>
      </p:sp>
    </p:spTree>
    <p:extLst>
      <p:ext uri="{BB962C8B-B14F-4D97-AF65-F5344CB8AC3E}">
        <p14:creationId xmlns:p14="http://schemas.microsoft.com/office/powerpoint/2010/main" val="2674318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200" b="0" i="0" dirty="0">
              <a:solidFill>
                <a:srgbClr val="444444"/>
              </a:solidFill>
              <a:effectLst/>
              <a:latin typeface="+mn-lt"/>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9</a:t>
            </a:fld>
            <a:endParaRPr lang="en-GB"/>
          </a:p>
        </p:txBody>
      </p:sp>
    </p:spTree>
    <p:extLst>
      <p:ext uri="{BB962C8B-B14F-4D97-AF65-F5344CB8AC3E}">
        <p14:creationId xmlns:p14="http://schemas.microsoft.com/office/powerpoint/2010/main" val="3836630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3.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9.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33.jp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drawing, plate&#10;&#10;Description automatically generated">
            <a:extLst>
              <a:ext uri="{FF2B5EF4-FFF2-40B4-BE49-F238E27FC236}">
                <a16:creationId xmlns:a16="http://schemas.microsoft.com/office/drawing/2014/main" id="{6882CF69-0A96-4877-924F-98CD449E51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015" y="2725469"/>
            <a:ext cx="2843999" cy="853200"/>
          </a:xfrm>
          <a:prstGeom prst="rect">
            <a:avLst/>
          </a:prstGeom>
        </p:spPr>
      </p:pic>
      <p:sp>
        <p:nvSpPr>
          <p:cNvPr id="10" name="Content Placeholder 9">
            <a:extLst>
              <a:ext uri="{FF2B5EF4-FFF2-40B4-BE49-F238E27FC236}">
                <a16:creationId xmlns:a16="http://schemas.microsoft.com/office/drawing/2014/main" id="{C18EB3EE-15E2-433C-BE8B-F32142204842}"/>
              </a:ext>
            </a:extLst>
          </p:cNvPr>
          <p:cNvSpPr>
            <a:spLocks noGrp="1"/>
          </p:cNvSpPr>
          <p:nvPr>
            <p:ph sz="quarter" idx="11"/>
          </p:nvPr>
        </p:nvSpPr>
        <p:spPr>
          <a:xfrm>
            <a:off x="354015" y="4162954"/>
            <a:ext cx="6253233" cy="1914434"/>
          </a:xfrm>
        </p:spPr>
        <p:txBody>
          <a:bodyPr/>
          <a:lstStyle>
            <a:lvl1pPr>
              <a:defRPr sz="4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0215074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erson wearing glasses&#10;&#10;Description automatically generated with low confidence">
            <a:extLst>
              <a:ext uri="{FF2B5EF4-FFF2-40B4-BE49-F238E27FC236}">
                <a16:creationId xmlns:a16="http://schemas.microsoft.com/office/drawing/2014/main" id="{40F15747-6974-85BB-9600-3183E3D0FC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6" name="Title 1">
            <a:extLst>
              <a:ext uri="{FF2B5EF4-FFF2-40B4-BE49-F238E27FC236}">
                <a16:creationId xmlns:a16="http://schemas.microsoft.com/office/drawing/2014/main" id="{D97B7D11-2A26-4095-A505-1104DC76BDBD}"/>
              </a:ext>
            </a:extLst>
          </p:cNvPr>
          <p:cNvSpPr>
            <a:spLocks noGrp="1"/>
          </p:cNvSpPr>
          <p:nvPr>
            <p:ph type="title" hasCustomPrompt="1"/>
          </p:nvPr>
        </p:nvSpPr>
        <p:spPr>
          <a:xfrm>
            <a:off x="345991" y="557276"/>
            <a:ext cx="5028092" cy="602987"/>
          </a:xfrm>
        </p:spPr>
        <p:txBody>
          <a:bodyPr anchor="b"/>
          <a:lstStyle>
            <a:lvl1pPr>
              <a:defRPr sz="4000">
                <a:solidFill>
                  <a:schemeClr val="tx1"/>
                </a:solidFill>
              </a:defRPr>
            </a:lvl1pPr>
          </a:lstStyle>
          <a:p>
            <a:r>
              <a:rPr lang="en-US"/>
              <a:t>Title text</a:t>
            </a:r>
            <a:endParaRPr lang="en-GB"/>
          </a:p>
        </p:txBody>
      </p:sp>
      <p:sp>
        <p:nvSpPr>
          <p:cNvPr id="7" name="Content Placeholder 3">
            <a:extLst>
              <a:ext uri="{FF2B5EF4-FFF2-40B4-BE49-F238E27FC236}">
                <a16:creationId xmlns:a16="http://schemas.microsoft.com/office/drawing/2014/main" id="{556C892B-A179-4B69-AC62-C0FC217D09AE}"/>
              </a:ext>
            </a:extLst>
          </p:cNvPr>
          <p:cNvSpPr>
            <a:spLocks noGrp="1"/>
          </p:cNvSpPr>
          <p:nvPr>
            <p:ph sz="quarter" idx="11"/>
          </p:nvPr>
        </p:nvSpPr>
        <p:spPr>
          <a:xfrm>
            <a:off x="35401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3239331E-F505-45C8-A0CA-12E4F25C4A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188364397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DA4A4A-C8A9-4CF9-9BA5-6ACCF6EA01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1"/>
            <a:ext cx="6096000" cy="6857999"/>
          </a:xfrm>
          <a:prstGeom prst="rect">
            <a:avLst/>
          </a:prstGeom>
        </p:spPr>
      </p:pic>
      <p:sp>
        <p:nvSpPr>
          <p:cNvPr id="6" name="Title 1">
            <a:extLst>
              <a:ext uri="{FF2B5EF4-FFF2-40B4-BE49-F238E27FC236}">
                <a16:creationId xmlns:a16="http://schemas.microsoft.com/office/drawing/2014/main" id="{36B11D94-F321-48D4-ADA7-EFF840C60EE8}"/>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a:t>Title text</a:t>
            </a:r>
            <a:endParaRPr lang="en-GB"/>
          </a:p>
        </p:txBody>
      </p:sp>
      <p:sp>
        <p:nvSpPr>
          <p:cNvPr id="8" name="Content Placeholder 3">
            <a:extLst>
              <a:ext uri="{FF2B5EF4-FFF2-40B4-BE49-F238E27FC236}">
                <a16:creationId xmlns:a16="http://schemas.microsoft.com/office/drawing/2014/main" id="{F316E9C9-2CFE-4CF5-9E0A-86C828CE3398}"/>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6470D9F8-66E1-4FFC-A5EE-17FD1494D9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11600681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8CB53-5916-43FA-9353-D604462C48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6" name="Title 1">
            <a:extLst>
              <a:ext uri="{FF2B5EF4-FFF2-40B4-BE49-F238E27FC236}">
                <a16:creationId xmlns:a16="http://schemas.microsoft.com/office/drawing/2014/main" id="{36B11D94-F321-48D4-ADA7-EFF840C60EE8}"/>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a:t>Title text</a:t>
            </a:r>
            <a:endParaRPr lang="en-GB"/>
          </a:p>
        </p:txBody>
      </p:sp>
      <p:sp>
        <p:nvSpPr>
          <p:cNvPr id="8" name="Content Placeholder 3">
            <a:extLst>
              <a:ext uri="{FF2B5EF4-FFF2-40B4-BE49-F238E27FC236}">
                <a16:creationId xmlns:a16="http://schemas.microsoft.com/office/drawing/2014/main" id="{F316E9C9-2CFE-4CF5-9E0A-86C828CE3398}"/>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6470D9F8-66E1-4FFC-A5EE-17FD1494D9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07929395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45CA48-3167-410D-A5CF-AA5B07E816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6" name="Title 1">
            <a:extLst>
              <a:ext uri="{FF2B5EF4-FFF2-40B4-BE49-F238E27FC236}">
                <a16:creationId xmlns:a16="http://schemas.microsoft.com/office/drawing/2014/main" id="{1125A87E-0A90-4B08-B847-C7510549D78A}"/>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a:t>Title text</a:t>
            </a:r>
            <a:endParaRPr lang="en-GB"/>
          </a:p>
        </p:txBody>
      </p:sp>
      <p:sp>
        <p:nvSpPr>
          <p:cNvPr id="10" name="Content Placeholder 3">
            <a:extLst>
              <a:ext uri="{FF2B5EF4-FFF2-40B4-BE49-F238E27FC236}">
                <a16:creationId xmlns:a16="http://schemas.microsoft.com/office/drawing/2014/main" id="{D248CC7B-64D7-4EC0-AC91-86F48B79B55A}"/>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E27C47A0-7305-4335-BDB0-CDB566483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21588682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9450E4-9558-4EE0-B464-7F2C8E5741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5999" y="0"/>
            <a:ext cx="6096001" cy="6858000"/>
          </a:xfrm>
          <a:prstGeom prst="rect">
            <a:avLst/>
          </a:prstGeom>
        </p:spPr>
      </p:pic>
      <p:pic>
        <p:nvPicPr>
          <p:cNvPr id="8" name="Picture 7" descr="A picture containing drawing, plate&#10;&#10;Description automatically generated">
            <a:extLst>
              <a:ext uri="{FF2B5EF4-FFF2-40B4-BE49-F238E27FC236}">
                <a16:creationId xmlns:a16="http://schemas.microsoft.com/office/drawing/2014/main" id="{500A5D23-00FC-4D20-A58B-C0E007043F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0273" y="6221981"/>
            <a:ext cx="1372485" cy="411746"/>
          </a:xfrm>
          <a:prstGeom prst="rect">
            <a:avLst/>
          </a:prstGeom>
        </p:spPr>
      </p:pic>
      <p:sp>
        <p:nvSpPr>
          <p:cNvPr id="6" name="Title 1">
            <a:extLst>
              <a:ext uri="{FF2B5EF4-FFF2-40B4-BE49-F238E27FC236}">
                <a16:creationId xmlns:a16="http://schemas.microsoft.com/office/drawing/2014/main" id="{2E87916A-44CE-4B59-9E3E-797E3442FD84}"/>
              </a:ext>
            </a:extLst>
          </p:cNvPr>
          <p:cNvSpPr>
            <a:spLocks noGrp="1"/>
          </p:cNvSpPr>
          <p:nvPr>
            <p:ph type="title" hasCustomPrompt="1"/>
          </p:nvPr>
        </p:nvSpPr>
        <p:spPr>
          <a:xfrm>
            <a:off x="345991" y="557276"/>
            <a:ext cx="5028092" cy="602987"/>
          </a:xfrm>
        </p:spPr>
        <p:txBody>
          <a:bodyPr anchor="b"/>
          <a:lstStyle>
            <a:lvl1pPr>
              <a:defRPr sz="4000">
                <a:solidFill>
                  <a:schemeClr val="tx1"/>
                </a:solidFill>
              </a:defRPr>
            </a:lvl1pPr>
          </a:lstStyle>
          <a:p>
            <a:r>
              <a:rPr lang="en-US"/>
              <a:t>Title text</a:t>
            </a:r>
            <a:endParaRPr lang="en-GB"/>
          </a:p>
        </p:txBody>
      </p:sp>
      <p:sp>
        <p:nvSpPr>
          <p:cNvPr id="7" name="Content Placeholder 3">
            <a:extLst>
              <a:ext uri="{FF2B5EF4-FFF2-40B4-BE49-F238E27FC236}">
                <a16:creationId xmlns:a16="http://schemas.microsoft.com/office/drawing/2014/main" id="{A4CB0A91-B593-4773-8D65-5EDE6E8F4BD8}"/>
              </a:ext>
            </a:extLst>
          </p:cNvPr>
          <p:cNvSpPr>
            <a:spLocks noGrp="1"/>
          </p:cNvSpPr>
          <p:nvPr>
            <p:ph sz="quarter" idx="11"/>
          </p:nvPr>
        </p:nvSpPr>
        <p:spPr>
          <a:xfrm>
            <a:off x="35401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2402142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381C8-951B-4BE2-A2EB-EF079E544458}"/>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a:t>Title text</a:t>
            </a:r>
            <a:endParaRPr lang="en-GB"/>
          </a:p>
        </p:txBody>
      </p:sp>
      <p:sp>
        <p:nvSpPr>
          <p:cNvPr id="6" name="Content Placeholder 3">
            <a:extLst>
              <a:ext uri="{FF2B5EF4-FFF2-40B4-BE49-F238E27FC236}">
                <a16:creationId xmlns:a16="http://schemas.microsoft.com/office/drawing/2014/main" id="{96D61EDD-7995-4C97-99E6-0635C84A8276}"/>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8" name="Picture 7" descr="A picture containing drawing, plate&#10;&#10;Description automatically generated">
            <a:extLst>
              <a:ext uri="{FF2B5EF4-FFF2-40B4-BE49-F238E27FC236}">
                <a16:creationId xmlns:a16="http://schemas.microsoft.com/office/drawing/2014/main" id="{A11ED8A6-109A-473E-B386-AAAFDA2B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118885507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B8680E-1FFC-41B6-8B95-4D20A6199BD4}"/>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a:t>Title text</a:t>
            </a:r>
            <a:endParaRPr lang="en-GB"/>
          </a:p>
        </p:txBody>
      </p:sp>
      <p:sp>
        <p:nvSpPr>
          <p:cNvPr id="10" name="Content Placeholder 3">
            <a:extLst>
              <a:ext uri="{FF2B5EF4-FFF2-40B4-BE49-F238E27FC236}">
                <a16:creationId xmlns:a16="http://schemas.microsoft.com/office/drawing/2014/main" id="{18AD2E61-1EE5-4828-AB4E-E5089884DC45}"/>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E20467A7-1F98-4B78-AA52-8CCFF4DDEF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a:extLst>
              <a:ext uri="{FF2B5EF4-FFF2-40B4-BE49-F238E27FC236}">
                <a16:creationId xmlns:a16="http://schemas.microsoft.com/office/drawing/2014/main" id="{C7C5AD6E-26CC-46E5-A0E8-FD17E96A490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6096000" cy="6858000"/>
          </a:xfrm>
          <a:prstGeom prst="rect">
            <a:avLst/>
          </a:prstGeom>
        </p:spPr>
      </p:pic>
    </p:spTree>
    <p:extLst>
      <p:ext uri="{BB962C8B-B14F-4D97-AF65-F5344CB8AC3E}">
        <p14:creationId xmlns:p14="http://schemas.microsoft.com/office/powerpoint/2010/main" val="321305200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85B04E-21D9-4AF0-90B0-6411072BAEFF}"/>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a:t>Title text</a:t>
            </a:r>
            <a:endParaRPr lang="en-GB"/>
          </a:p>
        </p:txBody>
      </p:sp>
      <p:sp>
        <p:nvSpPr>
          <p:cNvPr id="6" name="Content Placeholder 3">
            <a:extLst>
              <a:ext uri="{FF2B5EF4-FFF2-40B4-BE49-F238E27FC236}">
                <a16:creationId xmlns:a16="http://schemas.microsoft.com/office/drawing/2014/main" id="{6CC1C6F7-2BEF-480E-BBC5-3E047D23065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E41E7B5-411C-4DCE-83BC-FE83E79DD5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393542082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10032-7AB9-4986-B7F9-EBFD3BDC1D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6096000" cy="6857999"/>
          </a:xfrm>
          <a:prstGeom prst="rect">
            <a:avLst/>
          </a:prstGeom>
        </p:spPr>
      </p:pic>
      <p:sp>
        <p:nvSpPr>
          <p:cNvPr id="6" name="Title 1">
            <a:extLst>
              <a:ext uri="{FF2B5EF4-FFF2-40B4-BE49-F238E27FC236}">
                <a16:creationId xmlns:a16="http://schemas.microsoft.com/office/drawing/2014/main" id="{AF3910ED-EFD3-4F66-BAE0-E13C090F0583}"/>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a:t>Title text</a:t>
            </a:r>
            <a:endParaRPr lang="en-GB"/>
          </a:p>
        </p:txBody>
      </p:sp>
      <p:sp>
        <p:nvSpPr>
          <p:cNvPr id="9" name="Content Placeholder 3">
            <a:extLst>
              <a:ext uri="{FF2B5EF4-FFF2-40B4-BE49-F238E27FC236}">
                <a16:creationId xmlns:a16="http://schemas.microsoft.com/office/drawing/2014/main" id="{F4F24CDF-B072-4B99-B3FB-C19A1B85CBA0}"/>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40F99CC-DA0E-4CCB-B94B-E214A83BF6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156931091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F0F212-9D66-4A54-B981-C819958CC725}"/>
              </a:ext>
            </a:extLst>
          </p:cNvPr>
          <p:cNvSpPr>
            <a:spLocks noGrp="1"/>
          </p:cNvSpPr>
          <p:nvPr>
            <p:ph type="title" hasCustomPrompt="1"/>
          </p:nvPr>
        </p:nvSpPr>
        <p:spPr>
          <a:xfrm>
            <a:off x="6827023" y="557276"/>
            <a:ext cx="5028092" cy="602987"/>
          </a:xfrm>
        </p:spPr>
        <p:txBody>
          <a:bodyPr anchor="b"/>
          <a:lstStyle>
            <a:lvl1pPr>
              <a:defRPr sz="4000">
                <a:solidFill>
                  <a:schemeClr val="tx1"/>
                </a:solidFill>
              </a:defRPr>
            </a:lvl1pPr>
          </a:lstStyle>
          <a:p>
            <a:r>
              <a:rPr lang="en-US"/>
              <a:t>Title text</a:t>
            </a:r>
            <a:endParaRPr lang="en-GB"/>
          </a:p>
        </p:txBody>
      </p:sp>
      <p:sp>
        <p:nvSpPr>
          <p:cNvPr id="9" name="Content Placeholder 3">
            <a:extLst>
              <a:ext uri="{FF2B5EF4-FFF2-40B4-BE49-F238E27FC236}">
                <a16:creationId xmlns:a16="http://schemas.microsoft.com/office/drawing/2014/main" id="{72AA139E-73EC-4082-87F8-B646E12ABD9E}"/>
              </a:ext>
            </a:extLst>
          </p:cNvPr>
          <p:cNvSpPr>
            <a:spLocks noGrp="1"/>
          </p:cNvSpPr>
          <p:nvPr>
            <p:ph sz="quarter" idx="11"/>
          </p:nvPr>
        </p:nvSpPr>
        <p:spPr>
          <a:xfrm>
            <a:off x="6835044"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65FB7C88-6A46-4E39-A523-4B4876FF97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a:extLst>
              <a:ext uri="{FF2B5EF4-FFF2-40B4-BE49-F238E27FC236}">
                <a16:creationId xmlns:a16="http://schemas.microsoft.com/office/drawing/2014/main" id="{099B5CF6-4D24-42CF-BADA-0217DA9B6BB6}"/>
              </a:ext>
            </a:extLst>
          </p:cNvPr>
          <p:cNvPicPr>
            <a:picLocks noChangeAspect="1"/>
          </p:cNvPicPr>
          <p:nvPr userDrawn="1"/>
        </p:nvPicPr>
        <p:blipFill>
          <a:blip r:embed="rId4">
            <a:extLst>
              <a:ext uri="{28A0092B-C50C-407E-A947-70E740481C1C}">
                <a14:useLocalDpi xmlns:a14="http://schemas.microsoft.com/office/drawing/2010/main" val="0"/>
              </a:ext>
            </a:extLst>
          </a:blip>
          <a:srcRect l="47" r="47"/>
          <a:stretch/>
        </p:blipFill>
        <p:spPr>
          <a:xfrm>
            <a:off x="18445" y="0"/>
            <a:ext cx="6077555" cy="6858000"/>
          </a:xfrm>
          <a:prstGeom prst="rect">
            <a:avLst/>
          </a:prstGeom>
        </p:spPr>
      </p:pic>
    </p:spTree>
    <p:extLst>
      <p:ext uri="{BB962C8B-B14F-4D97-AF65-F5344CB8AC3E}">
        <p14:creationId xmlns:p14="http://schemas.microsoft.com/office/powerpoint/2010/main" val="265984433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EEC1FB-E74A-40D6-8989-55F1451DCA2F}"/>
              </a:ext>
            </a:extLst>
          </p:cNvPr>
          <p:cNvSpPr>
            <a:spLocks noGrp="1"/>
          </p:cNvSpPr>
          <p:nvPr>
            <p:ph type="title" hasCustomPrompt="1"/>
          </p:nvPr>
        </p:nvSpPr>
        <p:spPr>
          <a:xfrm>
            <a:off x="345993" y="557276"/>
            <a:ext cx="5234817" cy="602987"/>
          </a:xfrm>
        </p:spPr>
        <p:txBody>
          <a:bodyPr anchor="b"/>
          <a:lstStyle>
            <a:lvl1pPr>
              <a:defRPr sz="4000">
                <a:solidFill>
                  <a:srgbClr val="003F72"/>
                </a:solidFill>
              </a:defRPr>
            </a:lvl1pPr>
          </a:lstStyle>
          <a:p>
            <a:r>
              <a:rPr lang="en-US"/>
              <a:t>Title text</a:t>
            </a:r>
            <a:endParaRPr lang="en-GB"/>
          </a:p>
        </p:txBody>
      </p:sp>
      <p:sp>
        <p:nvSpPr>
          <p:cNvPr id="7" name="Content Placeholder 3">
            <a:extLst>
              <a:ext uri="{FF2B5EF4-FFF2-40B4-BE49-F238E27FC236}">
                <a16:creationId xmlns:a16="http://schemas.microsoft.com/office/drawing/2014/main" id="{90BD37EF-EC91-45B0-8F79-3A95CC3490FE}"/>
              </a:ext>
            </a:extLst>
          </p:cNvPr>
          <p:cNvSpPr>
            <a:spLocks noGrp="1"/>
          </p:cNvSpPr>
          <p:nvPr>
            <p:ph sz="quarter" idx="11"/>
          </p:nvPr>
        </p:nvSpPr>
        <p:spPr>
          <a:xfrm>
            <a:off x="354014" y="1271526"/>
            <a:ext cx="10707687" cy="4572000"/>
          </a:xfrm>
        </p:spPr>
        <p:txBody>
          <a:bodyPr/>
          <a:lstStyle>
            <a:lvl1pPr>
              <a:defRPr sz="20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8" name="Picture 7" descr="A picture containing plate, drawing&#10;&#10;Description automatically generated">
            <a:extLst>
              <a:ext uri="{FF2B5EF4-FFF2-40B4-BE49-F238E27FC236}">
                <a16:creationId xmlns:a16="http://schemas.microsoft.com/office/drawing/2014/main" id="{E24B867F-3FB0-405D-9A21-DC04B0C55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1122" y="368963"/>
            <a:ext cx="1572120" cy="786062"/>
          </a:xfrm>
          <a:prstGeom prst="rect">
            <a:avLst/>
          </a:prstGeom>
        </p:spPr>
      </p:pic>
    </p:spTree>
    <p:extLst>
      <p:ext uri="{BB962C8B-B14F-4D97-AF65-F5344CB8AC3E}">
        <p14:creationId xmlns:p14="http://schemas.microsoft.com/office/powerpoint/2010/main" val="159775734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A7E7C87-A112-4C3B-BEBE-9819E903F7C5}"/>
              </a:ext>
            </a:extLst>
          </p:cNvPr>
          <p:cNvSpPr>
            <a:spLocks noGrp="1"/>
          </p:cNvSpPr>
          <p:nvPr>
            <p:ph type="title"/>
          </p:nvPr>
        </p:nvSpPr>
        <p:spPr>
          <a:xfrm>
            <a:off x="2397774" y="2850199"/>
            <a:ext cx="7396451" cy="578801"/>
          </a:xfrm>
        </p:spPr>
        <p:txBody>
          <a:bodyPr/>
          <a:lstStyle>
            <a:lvl1pPr>
              <a:defRPr>
                <a:solidFill>
                  <a:schemeClr val="tx1"/>
                </a:solidFill>
              </a:defRPr>
            </a:lvl1pPr>
          </a:lstStyle>
          <a:p>
            <a:r>
              <a:rPr lang="en-US"/>
              <a:t>Click to edit Master title style</a:t>
            </a:r>
            <a:endParaRPr lang="en-GB"/>
          </a:p>
        </p:txBody>
      </p:sp>
      <p:pic>
        <p:nvPicPr>
          <p:cNvPr id="8" name="Picture 7" descr="A picture containing drawing, plate&#10;&#10;Description automatically generated">
            <a:extLst>
              <a:ext uri="{FF2B5EF4-FFF2-40B4-BE49-F238E27FC236}">
                <a16:creationId xmlns:a16="http://schemas.microsoft.com/office/drawing/2014/main" id="{98C84B95-EDB0-4CEB-9356-D412A802A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50185"/>
            <a:ext cx="1528537" cy="458562"/>
          </a:xfrm>
          <a:prstGeom prst="rect">
            <a:avLst/>
          </a:prstGeom>
        </p:spPr>
      </p:pic>
    </p:spTree>
    <p:extLst>
      <p:ext uri="{BB962C8B-B14F-4D97-AF65-F5344CB8AC3E}">
        <p14:creationId xmlns:p14="http://schemas.microsoft.com/office/powerpoint/2010/main" val="164511032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drawing, plate&#10;&#10;Description automatically generated">
            <a:extLst>
              <a:ext uri="{FF2B5EF4-FFF2-40B4-BE49-F238E27FC236}">
                <a16:creationId xmlns:a16="http://schemas.microsoft.com/office/drawing/2014/main" id="{6882CF69-0A96-4877-924F-98CD449E51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015" y="2725469"/>
            <a:ext cx="2843999" cy="853200"/>
          </a:xfrm>
          <a:prstGeom prst="rect">
            <a:avLst/>
          </a:prstGeom>
        </p:spPr>
      </p:pic>
      <p:sp>
        <p:nvSpPr>
          <p:cNvPr id="10" name="Content Placeholder 9">
            <a:extLst>
              <a:ext uri="{FF2B5EF4-FFF2-40B4-BE49-F238E27FC236}">
                <a16:creationId xmlns:a16="http://schemas.microsoft.com/office/drawing/2014/main" id="{C18EB3EE-15E2-433C-BE8B-F32142204842}"/>
              </a:ext>
            </a:extLst>
          </p:cNvPr>
          <p:cNvSpPr>
            <a:spLocks noGrp="1"/>
          </p:cNvSpPr>
          <p:nvPr>
            <p:ph sz="quarter" idx="11"/>
          </p:nvPr>
        </p:nvSpPr>
        <p:spPr>
          <a:xfrm>
            <a:off x="354015" y="4162954"/>
            <a:ext cx="6253233" cy="1914434"/>
          </a:xfrm>
        </p:spPr>
        <p:txBody>
          <a:bodyPr/>
          <a:lstStyle>
            <a:lvl1pPr>
              <a:defRPr sz="4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73747448"/>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85B04E-21D9-4AF0-90B0-6411072BAEFF}"/>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a:t>Title text</a:t>
            </a:r>
            <a:endParaRPr lang="en-GB"/>
          </a:p>
        </p:txBody>
      </p:sp>
      <p:sp>
        <p:nvSpPr>
          <p:cNvPr id="6" name="Content Placeholder 3">
            <a:extLst>
              <a:ext uri="{FF2B5EF4-FFF2-40B4-BE49-F238E27FC236}">
                <a16:creationId xmlns:a16="http://schemas.microsoft.com/office/drawing/2014/main" id="{6CC1C6F7-2BEF-480E-BBC5-3E047D23065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E41E7B5-411C-4DCE-83BC-FE83E79DD5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835267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a:t>Title text</a:t>
            </a:r>
            <a:endParaRPr lang="en-GB"/>
          </a:p>
        </p:txBody>
      </p:sp>
      <p:pic>
        <p:nvPicPr>
          <p:cNvPr id="5" name="Picture 4" descr="A picture containing drawing, plate&#10;&#10;Description automatically generated">
            <a:extLst>
              <a:ext uri="{FF2B5EF4-FFF2-40B4-BE49-F238E27FC236}">
                <a16:creationId xmlns:a16="http://schemas.microsoft.com/office/drawing/2014/main" id="{E0048C4A-6CC9-4F9E-A0C3-B29C20D415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
        <p:nvSpPr>
          <p:cNvPr id="4" name="Content Placeholder 3">
            <a:extLst>
              <a:ext uri="{FF2B5EF4-FFF2-40B4-BE49-F238E27FC236}">
                <a16:creationId xmlns:a16="http://schemas.microsoft.com/office/drawing/2014/main" id="{83DB5EE9-BE30-4FBD-8F07-EEB999F45E2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252131125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ub Content and ip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BBEAB3-7ADB-4A82-B6AA-4BC9AB87D6D2}"/>
              </a:ext>
            </a:extLst>
          </p:cNvPr>
          <p:cNvSpPr/>
          <p:nvPr userDrawn="1"/>
        </p:nvSpPr>
        <p:spPr>
          <a:xfrm>
            <a:off x="0" y="0"/>
            <a:ext cx="12192000" cy="68580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drawing, plate&#10;&#10;Description automatically generated">
            <a:extLst>
              <a:ext uri="{FF2B5EF4-FFF2-40B4-BE49-F238E27FC236}">
                <a16:creationId xmlns:a16="http://schemas.microsoft.com/office/drawing/2014/main" id="{84CD7C7A-AED1-487D-A1DD-0F4A9044AA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5" name="Picture 4">
            <a:extLst>
              <a:ext uri="{FF2B5EF4-FFF2-40B4-BE49-F238E27FC236}">
                <a16:creationId xmlns:a16="http://schemas.microsoft.com/office/drawing/2014/main" id="{E813CF21-0AB2-466F-8985-7AE4D26A088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146"/>
          <a:stretch/>
        </p:blipFill>
        <p:spPr>
          <a:xfrm>
            <a:off x="4811207" y="1095681"/>
            <a:ext cx="7380793" cy="4922422"/>
          </a:xfrm>
          <a:prstGeom prst="rect">
            <a:avLst/>
          </a:prstGeom>
          <a:effectLst/>
        </p:spPr>
      </p:pic>
      <p:sp>
        <p:nvSpPr>
          <p:cNvPr id="7" name="Content Placeholder 3">
            <a:extLst>
              <a:ext uri="{FF2B5EF4-FFF2-40B4-BE49-F238E27FC236}">
                <a16:creationId xmlns:a16="http://schemas.microsoft.com/office/drawing/2014/main" id="{05C216F6-74B5-44B5-B03A-DAC987CDA3A1}"/>
              </a:ext>
            </a:extLst>
          </p:cNvPr>
          <p:cNvSpPr>
            <a:spLocks noGrp="1"/>
          </p:cNvSpPr>
          <p:nvPr>
            <p:ph sz="quarter" idx="17"/>
          </p:nvPr>
        </p:nvSpPr>
        <p:spPr>
          <a:xfrm>
            <a:off x="354014" y="1270162"/>
            <a:ext cx="4314239" cy="4572000"/>
          </a:xfrm>
        </p:spPr>
        <p:txBody>
          <a:bodyPr/>
          <a:lstStyle>
            <a:lvl1pPr>
              <a:defRPr sz="18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Picture Placeholder 11">
            <a:extLst>
              <a:ext uri="{FF2B5EF4-FFF2-40B4-BE49-F238E27FC236}">
                <a16:creationId xmlns:a16="http://schemas.microsoft.com/office/drawing/2014/main" id="{AF688FB0-F694-4C4E-ADBB-B55C3AF029B3}"/>
              </a:ext>
            </a:extLst>
          </p:cNvPr>
          <p:cNvSpPr>
            <a:spLocks noGrp="1"/>
          </p:cNvSpPr>
          <p:nvPr>
            <p:ph type="pic" sz="quarter" idx="18"/>
          </p:nvPr>
        </p:nvSpPr>
        <p:spPr>
          <a:xfrm>
            <a:off x="6096000" y="1475739"/>
            <a:ext cx="5490000" cy="3427200"/>
          </a:xfrm>
          <a:prstGeom prst="rect">
            <a:avLst/>
          </a:prstGeom>
          <a:noFill/>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87695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 blue - laptop (mock 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2DD1A4E-29AB-446B-9992-74FBFE62AF0E}"/>
              </a:ext>
            </a:extLst>
          </p:cNvPr>
          <p:cNvSpPr>
            <a:spLocks noGrp="1"/>
          </p:cNvSpPr>
          <p:nvPr>
            <p:ph type="title" hasCustomPrompt="1"/>
          </p:nvPr>
        </p:nvSpPr>
        <p:spPr>
          <a:xfrm>
            <a:off x="807269" y="239083"/>
            <a:ext cx="10580059" cy="755904"/>
          </a:xfrm>
        </p:spPr>
        <p:txBody>
          <a:bodyPr/>
          <a:lstStyle>
            <a:lvl1pPr>
              <a:defRPr>
                <a:solidFill>
                  <a:schemeClr val="tx1"/>
                </a:solidFill>
              </a:defRPr>
            </a:lvl1pPr>
          </a:lstStyle>
          <a:p>
            <a:r>
              <a:rPr lang="en-US"/>
              <a:t>Title text</a:t>
            </a:r>
            <a:endParaRPr lang="en-GB"/>
          </a:p>
        </p:txBody>
      </p:sp>
      <p:pic>
        <p:nvPicPr>
          <p:cNvPr id="7" name="Picture 6" descr="A picture containing drawing, plate&#10;&#10;Description automatically generated">
            <a:extLst>
              <a:ext uri="{FF2B5EF4-FFF2-40B4-BE49-F238E27FC236}">
                <a16:creationId xmlns:a16="http://schemas.microsoft.com/office/drawing/2014/main" id="{1EB22A1A-DB62-4593-87EE-3E48A0D52D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7938" y="6225447"/>
            <a:ext cx="1080000" cy="324001"/>
          </a:xfrm>
          <a:prstGeom prst="rect">
            <a:avLst/>
          </a:prstGeom>
        </p:spPr>
      </p:pic>
      <p:sp>
        <p:nvSpPr>
          <p:cNvPr id="4" name="Content Placeholder 3">
            <a:extLst>
              <a:ext uri="{FF2B5EF4-FFF2-40B4-BE49-F238E27FC236}">
                <a16:creationId xmlns:a16="http://schemas.microsoft.com/office/drawing/2014/main" id="{82DF5652-6DF0-4987-9AA0-9ED487631004}"/>
              </a:ext>
            </a:extLst>
          </p:cNvPr>
          <p:cNvSpPr>
            <a:spLocks noGrp="1"/>
          </p:cNvSpPr>
          <p:nvPr>
            <p:ph sz="quarter" idx="10"/>
          </p:nvPr>
        </p:nvSpPr>
        <p:spPr>
          <a:xfrm>
            <a:off x="808038" y="1276350"/>
            <a:ext cx="10579290" cy="50387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883783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losing slide - blue">
    <p:bg>
      <p:bgPr>
        <a:blipFill>
          <a:blip r:embed="rId2"/>
          <a:stretch>
            <a:fillRect/>
          </a:stretch>
        </a:blip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6307A1AE-F81E-4BE9-9115-189324FAA829}"/>
              </a:ext>
            </a:extLst>
          </p:cNvPr>
          <p:cNvSpPr>
            <a:spLocks noGrp="1"/>
          </p:cNvSpPr>
          <p:nvPr>
            <p:ph type="title"/>
          </p:nvPr>
        </p:nvSpPr>
        <p:spPr>
          <a:xfrm>
            <a:off x="2397774" y="2850199"/>
            <a:ext cx="7396451" cy="578801"/>
          </a:xfrm>
        </p:spPr>
        <p:txBody>
          <a:bodyPr/>
          <a:lstStyle>
            <a:lvl1pPr>
              <a:defRPr>
                <a:solidFill>
                  <a:schemeClr val="tx1"/>
                </a:solidFill>
              </a:defRPr>
            </a:lvl1pPr>
          </a:lstStyle>
          <a:p>
            <a:r>
              <a:rPr lang="en-US"/>
              <a:t>Click to edit Master title style</a:t>
            </a:r>
            <a:endParaRPr lang="en-GB"/>
          </a:p>
        </p:txBody>
      </p:sp>
      <p:pic>
        <p:nvPicPr>
          <p:cNvPr id="7" name="Picture 6" descr="A picture containing drawing, plate&#10;&#10;Description automatically generated">
            <a:extLst>
              <a:ext uri="{FF2B5EF4-FFF2-40B4-BE49-F238E27FC236}">
                <a16:creationId xmlns:a16="http://schemas.microsoft.com/office/drawing/2014/main" id="{F20119C6-51BB-43F6-B313-E266722B54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50185"/>
            <a:ext cx="1528537" cy="458562"/>
          </a:xfrm>
          <a:prstGeom prst="rect">
            <a:avLst/>
          </a:prstGeom>
        </p:spPr>
      </p:pic>
    </p:spTree>
    <p:extLst>
      <p:ext uri="{BB962C8B-B14F-4D97-AF65-F5344CB8AC3E}">
        <p14:creationId xmlns:p14="http://schemas.microsoft.com/office/powerpoint/2010/main" val="11082119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Content - blue - laptop (mock 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243291-8113-4779-B764-5594F423C09D}"/>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092CB22E-3A2F-4D56-9499-B3CB7DDD4030}"/>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0" name="Content Placeholder 3">
            <a:extLst>
              <a:ext uri="{FF2B5EF4-FFF2-40B4-BE49-F238E27FC236}">
                <a16:creationId xmlns:a16="http://schemas.microsoft.com/office/drawing/2014/main" id="{5C3864DC-E7B2-4E37-AB49-42AB6512CDBB}"/>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4EDB9A74-0AC1-4F4A-92A0-728A5486D6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842184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wo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3F79CD-A7F1-409A-8931-D30F66220383}"/>
              </a:ext>
            </a:extLst>
          </p:cNvPr>
          <p:cNvSpPr>
            <a:spLocks noGrp="1"/>
          </p:cNvSpPr>
          <p:nvPr>
            <p:ph type="title" hasCustomPrompt="1"/>
          </p:nvPr>
        </p:nvSpPr>
        <p:spPr>
          <a:xfrm>
            <a:off x="6827023" y="557276"/>
            <a:ext cx="5028092" cy="602987"/>
          </a:xfrm>
        </p:spPr>
        <p:txBody>
          <a:bodyPr anchor="b"/>
          <a:lstStyle>
            <a:lvl1pPr>
              <a:defRPr sz="4000">
                <a:solidFill>
                  <a:schemeClr val="bg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FE199B9B-2EC7-4BBF-B164-85AB6484E328}"/>
              </a:ext>
            </a:extLst>
          </p:cNvPr>
          <p:cNvSpPr>
            <a:spLocks noGrp="1"/>
          </p:cNvSpPr>
          <p:nvPr>
            <p:ph sz="quarter" idx="11"/>
          </p:nvPr>
        </p:nvSpPr>
        <p:spPr>
          <a:xfrm>
            <a:off x="6835044" y="1271526"/>
            <a:ext cx="5020070" cy="4572000"/>
          </a:xfrm>
        </p:spPr>
        <p:txBody>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94F3D7CB-E4BC-4E95-822F-18439EA70A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2" name="Picture 1">
            <a:extLst>
              <a:ext uri="{FF2B5EF4-FFF2-40B4-BE49-F238E27FC236}">
                <a16:creationId xmlns:a16="http://schemas.microsoft.com/office/drawing/2014/main" id="{62ECCA88-D8BD-E197-8D19-B4CFD37DDEA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0"/>
            <a:ext cx="6096001" cy="6858000"/>
          </a:xfrm>
          <a:prstGeom prst="rect">
            <a:avLst/>
          </a:prstGeom>
        </p:spPr>
      </p:pic>
    </p:spTree>
    <p:extLst>
      <p:ext uri="{BB962C8B-B14F-4D97-AF65-F5344CB8AC3E}">
        <p14:creationId xmlns:p14="http://schemas.microsoft.com/office/powerpoint/2010/main" val="3076138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3910ED-EFD3-4F66-BAE0-E13C090F0583}"/>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F4F24CDF-B072-4B99-B3FB-C19A1B85CBA0}"/>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40F99CC-DA0E-4CCB-B94B-E214A83BF6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a:extLst>
              <a:ext uri="{FF2B5EF4-FFF2-40B4-BE49-F238E27FC236}">
                <a16:creationId xmlns:a16="http://schemas.microsoft.com/office/drawing/2014/main" id="{6563302C-3507-4635-B30E-5391ABF6572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6096000" cy="6858000"/>
          </a:xfrm>
          <a:prstGeom prst="rect">
            <a:avLst/>
          </a:prstGeom>
        </p:spPr>
      </p:pic>
    </p:spTree>
    <p:extLst>
      <p:ext uri="{BB962C8B-B14F-4D97-AF65-F5344CB8AC3E}">
        <p14:creationId xmlns:p14="http://schemas.microsoft.com/office/powerpoint/2010/main" val="118793595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85B04E-21D9-4AF0-90B0-6411072BAEFF}"/>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a:t>Title text</a:t>
            </a:r>
            <a:endParaRPr lang="en-GB"/>
          </a:p>
        </p:txBody>
      </p:sp>
      <p:sp>
        <p:nvSpPr>
          <p:cNvPr id="6" name="Content Placeholder 3">
            <a:extLst>
              <a:ext uri="{FF2B5EF4-FFF2-40B4-BE49-F238E27FC236}">
                <a16:creationId xmlns:a16="http://schemas.microsoft.com/office/drawing/2014/main" id="{6CC1C6F7-2BEF-480E-BBC5-3E047D23065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E41E7B5-411C-4DCE-83BC-FE83E79DD5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362875323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6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4C41B5-4469-F4CB-5F96-3D45D1B19B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1" y="0"/>
            <a:ext cx="6095999" cy="6858000"/>
          </a:xfrm>
          <a:prstGeom prst="rect">
            <a:avLst/>
          </a:prstGeom>
        </p:spPr>
      </p:pic>
      <p:sp>
        <p:nvSpPr>
          <p:cNvPr id="6" name="Title 1">
            <a:extLst>
              <a:ext uri="{FF2B5EF4-FFF2-40B4-BE49-F238E27FC236}">
                <a16:creationId xmlns:a16="http://schemas.microsoft.com/office/drawing/2014/main" id="{1125A87E-0A90-4B08-B847-C7510549D78A}"/>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0" name="Content Placeholder 3">
            <a:extLst>
              <a:ext uri="{FF2B5EF4-FFF2-40B4-BE49-F238E27FC236}">
                <a16:creationId xmlns:a16="http://schemas.microsoft.com/office/drawing/2014/main" id="{D248CC7B-64D7-4EC0-AC91-86F48B79B55A}"/>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E27C47A0-7305-4335-BDB0-CDB566483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126990630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wo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78996E-50F7-C9E3-E632-D5D8B16E26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9" name="Title 1">
            <a:extLst>
              <a:ext uri="{FF2B5EF4-FFF2-40B4-BE49-F238E27FC236}">
                <a16:creationId xmlns:a16="http://schemas.microsoft.com/office/drawing/2014/main" id="{32FBB3FF-194E-46F0-87CC-90BC4AB2CD0E}"/>
              </a:ext>
            </a:extLst>
          </p:cNvPr>
          <p:cNvSpPr>
            <a:spLocks noGrp="1"/>
          </p:cNvSpPr>
          <p:nvPr>
            <p:ph type="title" hasCustomPrompt="1"/>
          </p:nvPr>
        </p:nvSpPr>
        <p:spPr>
          <a:xfrm>
            <a:off x="354011" y="557276"/>
            <a:ext cx="5028092" cy="602987"/>
          </a:xfrm>
        </p:spPr>
        <p:txBody>
          <a:bodyPr anchor="b"/>
          <a:lstStyle>
            <a:lvl1pPr>
              <a:defRPr sz="4000">
                <a:solidFill>
                  <a:schemeClr val="bg1"/>
                </a:solidFill>
              </a:defRPr>
            </a:lvl1pPr>
          </a:lstStyle>
          <a:p>
            <a:r>
              <a:rPr lang="en-US" dirty="0"/>
              <a:t>Title text</a:t>
            </a:r>
            <a:endParaRPr lang="en-GB" dirty="0"/>
          </a:p>
        </p:txBody>
      </p:sp>
      <p:sp>
        <p:nvSpPr>
          <p:cNvPr id="12" name="Content Placeholder 3">
            <a:extLst>
              <a:ext uri="{FF2B5EF4-FFF2-40B4-BE49-F238E27FC236}">
                <a16:creationId xmlns:a16="http://schemas.microsoft.com/office/drawing/2014/main" id="{00761722-A4A7-4AFE-945B-4EAA83E53D9D}"/>
              </a:ext>
            </a:extLst>
          </p:cNvPr>
          <p:cNvSpPr>
            <a:spLocks noGrp="1"/>
          </p:cNvSpPr>
          <p:nvPr>
            <p:ph sz="quarter" idx="11"/>
          </p:nvPr>
        </p:nvSpPr>
        <p:spPr>
          <a:xfrm>
            <a:off x="362032" y="1271526"/>
            <a:ext cx="5020070" cy="4572000"/>
          </a:xfrm>
        </p:spPr>
        <p:txBody>
          <a:bodyPr/>
          <a:lstStyle>
            <a:lvl1pPr>
              <a:defRPr sz="18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A17989CC-F136-40AE-897D-8DE8928D53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850422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45CA48-3167-410D-A5CF-AA5B07E816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6" name="Title 1">
            <a:extLst>
              <a:ext uri="{FF2B5EF4-FFF2-40B4-BE49-F238E27FC236}">
                <a16:creationId xmlns:a16="http://schemas.microsoft.com/office/drawing/2014/main" id="{1125A87E-0A90-4B08-B847-C7510549D78A}"/>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0" name="Content Placeholder 3">
            <a:extLst>
              <a:ext uri="{FF2B5EF4-FFF2-40B4-BE49-F238E27FC236}">
                <a16:creationId xmlns:a16="http://schemas.microsoft.com/office/drawing/2014/main" id="{D248CC7B-64D7-4EC0-AC91-86F48B79B55A}"/>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E27C47A0-7305-4335-BDB0-CDB566483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4254132257"/>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45CA48-3167-410D-A5CF-AA5B07E816C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260" r="17731"/>
          <a:stretch/>
        </p:blipFill>
        <p:spPr>
          <a:xfrm>
            <a:off x="6096000" y="0"/>
            <a:ext cx="6096000" cy="6858000"/>
          </a:xfrm>
          <a:prstGeom prst="rect">
            <a:avLst/>
          </a:prstGeom>
        </p:spPr>
      </p:pic>
      <p:pic>
        <p:nvPicPr>
          <p:cNvPr id="7" name="Picture 6" descr="A picture containing drawing, plate&#10;&#10;Description automatically generated">
            <a:extLst>
              <a:ext uri="{FF2B5EF4-FFF2-40B4-BE49-F238E27FC236}">
                <a16:creationId xmlns:a16="http://schemas.microsoft.com/office/drawing/2014/main" id="{51B6C226-8ADC-42EA-A18E-CC086DA189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1676" y="153588"/>
            <a:ext cx="1372485" cy="411746"/>
          </a:xfrm>
          <a:prstGeom prst="rect">
            <a:avLst/>
          </a:prstGeom>
        </p:spPr>
      </p:pic>
      <p:pic>
        <p:nvPicPr>
          <p:cNvPr id="4" name="Picture 3">
            <a:extLst>
              <a:ext uri="{FF2B5EF4-FFF2-40B4-BE49-F238E27FC236}">
                <a16:creationId xmlns:a16="http://schemas.microsoft.com/office/drawing/2014/main" id="{5EF5A3F9-3D8B-4743-BA29-24CBF6EA030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096001" y="0"/>
            <a:ext cx="6096000" cy="6858000"/>
          </a:xfrm>
          <a:prstGeom prst="rect">
            <a:avLst/>
          </a:prstGeom>
        </p:spPr>
      </p:pic>
      <p:sp>
        <p:nvSpPr>
          <p:cNvPr id="10" name="Title 1">
            <a:extLst>
              <a:ext uri="{FF2B5EF4-FFF2-40B4-BE49-F238E27FC236}">
                <a16:creationId xmlns:a16="http://schemas.microsoft.com/office/drawing/2014/main" id="{89D96928-AC60-42C2-AE2F-0266DB4C59C7}"/>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7A3E2E69-4D21-4D15-9A69-80E820A4A2FD}"/>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2" name="Picture 11" descr="A picture containing drawing, plate&#10;&#10;Description automatically generated">
            <a:extLst>
              <a:ext uri="{FF2B5EF4-FFF2-40B4-BE49-F238E27FC236}">
                <a16:creationId xmlns:a16="http://schemas.microsoft.com/office/drawing/2014/main" id="{C6F23C4E-12C5-4209-AA49-E0F9C6B651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4071328825"/>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127934-D726-4BCD-AD07-2DCD16B300B9}"/>
              </a:ext>
            </a:extLst>
          </p:cNvPr>
          <p:cNvPicPr>
            <a:picLocks noChangeAspect="1"/>
          </p:cNvPicPr>
          <p:nvPr userDrawn="1"/>
        </p:nvPicPr>
        <p:blipFill>
          <a:blip r:embed="rId3">
            <a:extLst>
              <a:ext uri="{28A0092B-C50C-407E-A947-70E740481C1C}">
                <a14:useLocalDpi xmlns:a14="http://schemas.microsoft.com/office/drawing/2010/main" val="0"/>
              </a:ext>
            </a:extLst>
          </a:blip>
          <a:srcRect t="10" b="10"/>
          <a:stretch/>
        </p:blipFill>
        <p:spPr>
          <a:xfrm>
            <a:off x="6095999" y="0"/>
            <a:ext cx="6096001" cy="6856678"/>
          </a:xfrm>
          <a:prstGeom prst="rect">
            <a:avLst/>
          </a:prstGeom>
        </p:spPr>
      </p:pic>
      <p:sp>
        <p:nvSpPr>
          <p:cNvPr id="10" name="Title 1">
            <a:extLst>
              <a:ext uri="{FF2B5EF4-FFF2-40B4-BE49-F238E27FC236}">
                <a16:creationId xmlns:a16="http://schemas.microsoft.com/office/drawing/2014/main" id="{89D96928-AC60-42C2-AE2F-0266DB4C59C7}"/>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7A3E2E69-4D21-4D15-9A69-80E820A4A2FD}"/>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2" name="Picture 11" descr="A picture containing drawing, plate&#10;&#10;Description automatically generated">
            <a:extLst>
              <a:ext uri="{FF2B5EF4-FFF2-40B4-BE49-F238E27FC236}">
                <a16:creationId xmlns:a16="http://schemas.microsoft.com/office/drawing/2014/main" id="{C6F23C4E-12C5-4209-AA49-E0F9C6B651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38519689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292D9-DAC2-4484-B3EF-0986A00FB701}"/>
              </a:ext>
            </a:extLst>
          </p:cNvPr>
          <p:cNvPicPr>
            <a:picLocks noChangeAspect="1"/>
          </p:cNvPicPr>
          <p:nvPr userDrawn="1"/>
        </p:nvPicPr>
        <p:blipFill>
          <a:blip r:embed="rId3">
            <a:extLst>
              <a:ext uri="{28A0092B-C50C-407E-A947-70E740481C1C}">
                <a14:useLocalDpi xmlns:a14="http://schemas.microsoft.com/office/drawing/2010/main" val="0"/>
              </a:ext>
            </a:extLst>
          </a:blip>
          <a:srcRect t="5" b="5"/>
          <a:stretch/>
        </p:blipFill>
        <p:spPr>
          <a:xfrm>
            <a:off x="6096000" y="0"/>
            <a:ext cx="6096549" cy="6857999"/>
          </a:xfrm>
          <a:prstGeom prst="rect">
            <a:avLst/>
          </a:prstGeom>
        </p:spPr>
      </p:pic>
      <p:sp>
        <p:nvSpPr>
          <p:cNvPr id="6" name="Title 1">
            <a:extLst>
              <a:ext uri="{FF2B5EF4-FFF2-40B4-BE49-F238E27FC236}">
                <a16:creationId xmlns:a16="http://schemas.microsoft.com/office/drawing/2014/main" id="{3A5D5343-75CD-4334-A4D7-B4E76E0AA053}"/>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0997A9B6-F266-4099-A3C8-83741AF6DE02}"/>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972DB8D4-F961-440A-BFFF-EF5175E282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67061439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3910ED-EFD3-4F66-BAE0-E13C090F0583}"/>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F4F24CDF-B072-4B99-B3FB-C19A1B85CBA0}"/>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40F99CC-DA0E-4CCB-B94B-E214A83BF6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7" name="Picture 6">
            <a:extLst>
              <a:ext uri="{FF2B5EF4-FFF2-40B4-BE49-F238E27FC236}">
                <a16:creationId xmlns:a16="http://schemas.microsoft.com/office/drawing/2014/main" id="{C4860F66-BE94-4A95-A0BF-3F914153997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6096002" cy="6858000"/>
          </a:xfrm>
          <a:prstGeom prst="rect">
            <a:avLst/>
          </a:prstGeom>
        </p:spPr>
      </p:pic>
    </p:spTree>
    <p:extLst>
      <p:ext uri="{BB962C8B-B14F-4D97-AF65-F5344CB8AC3E}">
        <p14:creationId xmlns:p14="http://schemas.microsoft.com/office/powerpoint/2010/main" val="168919442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0CA871-5F0A-4D4A-9C17-20AC4E1CFBC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6096001" cy="6858000"/>
          </a:xfrm>
          <a:prstGeom prst="rect">
            <a:avLst/>
          </a:prstGeom>
        </p:spPr>
      </p:pic>
      <p:sp>
        <p:nvSpPr>
          <p:cNvPr id="6" name="Title 1">
            <a:extLst>
              <a:ext uri="{FF2B5EF4-FFF2-40B4-BE49-F238E27FC236}">
                <a16:creationId xmlns:a16="http://schemas.microsoft.com/office/drawing/2014/main" id="{6EF0F212-9D66-4A54-B981-C819958CC725}"/>
              </a:ext>
            </a:extLst>
          </p:cNvPr>
          <p:cNvSpPr>
            <a:spLocks noGrp="1"/>
          </p:cNvSpPr>
          <p:nvPr>
            <p:ph type="title" hasCustomPrompt="1"/>
          </p:nvPr>
        </p:nvSpPr>
        <p:spPr>
          <a:xfrm>
            <a:off x="6827023"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72AA139E-73EC-4082-87F8-B646E12ABD9E}"/>
              </a:ext>
            </a:extLst>
          </p:cNvPr>
          <p:cNvSpPr>
            <a:spLocks noGrp="1"/>
          </p:cNvSpPr>
          <p:nvPr>
            <p:ph sz="quarter" idx="11"/>
          </p:nvPr>
        </p:nvSpPr>
        <p:spPr>
          <a:xfrm>
            <a:off x="6835044"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65FB7C88-6A46-4E39-A523-4B4876FF97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150895639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F0F212-9D66-4A54-B981-C819958CC725}"/>
              </a:ext>
            </a:extLst>
          </p:cNvPr>
          <p:cNvSpPr>
            <a:spLocks noGrp="1"/>
          </p:cNvSpPr>
          <p:nvPr>
            <p:ph type="title" hasCustomPrompt="1"/>
          </p:nvPr>
        </p:nvSpPr>
        <p:spPr>
          <a:xfrm>
            <a:off x="6827023"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72AA139E-73EC-4082-87F8-B646E12ABD9E}"/>
              </a:ext>
            </a:extLst>
          </p:cNvPr>
          <p:cNvSpPr>
            <a:spLocks noGrp="1"/>
          </p:cNvSpPr>
          <p:nvPr>
            <p:ph sz="quarter" idx="11"/>
          </p:nvPr>
        </p:nvSpPr>
        <p:spPr>
          <a:xfrm>
            <a:off x="6835044"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65FB7C88-6A46-4E39-A523-4B4876FF97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a:extLst>
              <a:ext uri="{FF2B5EF4-FFF2-40B4-BE49-F238E27FC236}">
                <a16:creationId xmlns:a16="http://schemas.microsoft.com/office/drawing/2014/main" id="{099B5CF6-4D24-42CF-BADA-0217DA9B6BB6}"/>
              </a:ext>
            </a:extLst>
          </p:cNvPr>
          <p:cNvPicPr>
            <a:picLocks noChangeAspect="1"/>
          </p:cNvPicPr>
          <p:nvPr userDrawn="1"/>
        </p:nvPicPr>
        <p:blipFill>
          <a:blip r:embed="rId4">
            <a:extLst>
              <a:ext uri="{28A0092B-C50C-407E-A947-70E740481C1C}">
                <a14:useLocalDpi xmlns:a14="http://schemas.microsoft.com/office/drawing/2010/main" val="0"/>
              </a:ext>
            </a:extLst>
          </a:blip>
          <a:srcRect l="47" r="47"/>
          <a:stretch/>
        </p:blipFill>
        <p:spPr>
          <a:xfrm>
            <a:off x="18445" y="0"/>
            <a:ext cx="6077555" cy="6858000"/>
          </a:xfrm>
          <a:prstGeom prst="rect">
            <a:avLst/>
          </a:prstGeom>
        </p:spPr>
      </p:pic>
    </p:spTree>
    <p:extLst>
      <p:ext uri="{BB962C8B-B14F-4D97-AF65-F5344CB8AC3E}">
        <p14:creationId xmlns:p14="http://schemas.microsoft.com/office/powerpoint/2010/main" val="324376041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pic>
        <p:nvPicPr>
          <p:cNvPr id="5" name="Picture 4" descr="A picture containing drawing, plate&#10;&#10;Description automatically generated">
            <a:extLst>
              <a:ext uri="{FF2B5EF4-FFF2-40B4-BE49-F238E27FC236}">
                <a16:creationId xmlns:a16="http://schemas.microsoft.com/office/drawing/2014/main" id="{E0048C4A-6CC9-4F9E-A0C3-B29C20D415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
        <p:nvSpPr>
          <p:cNvPr id="4" name="Content Placeholder 3">
            <a:extLst>
              <a:ext uri="{FF2B5EF4-FFF2-40B4-BE49-F238E27FC236}">
                <a16:creationId xmlns:a16="http://schemas.microsoft.com/office/drawing/2014/main" id="{83DB5EE9-BE30-4FBD-8F07-EEB999F45E2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0609732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1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3910ED-EFD3-4F66-BAE0-E13C090F0583}"/>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a:t>Title text</a:t>
            </a:r>
            <a:endParaRPr lang="en-GB"/>
          </a:p>
        </p:txBody>
      </p:sp>
      <p:sp>
        <p:nvSpPr>
          <p:cNvPr id="9" name="Content Placeholder 3">
            <a:extLst>
              <a:ext uri="{FF2B5EF4-FFF2-40B4-BE49-F238E27FC236}">
                <a16:creationId xmlns:a16="http://schemas.microsoft.com/office/drawing/2014/main" id="{F4F24CDF-B072-4B99-B3FB-C19A1B85CBA0}"/>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40F99CC-DA0E-4CCB-B94B-E214A83BF6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descr="A person looking at a person&#10;&#10;Description automatically generated with low confidence">
            <a:extLst>
              <a:ext uri="{FF2B5EF4-FFF2-40B4-BE49-F238E27FC236}">
                <a16:creationId xmlns:a16="http://schemas.microsoft.com/office/drawing/2014/main" id="{9E952A48-FEEB-4712-AF70-277244BDA6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101464119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wo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7DE1E0-9023-47FE-8F4C-49B88AE1BF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5999" y="0"/>
            <a:ext cx="6096001" cy="6858000"/>
          </a:xfrm>
          <a:prstGeom prst="rect">
            <a:avLst/>
          </a:prstGeom>
        </p:spPr>
      </p:pic>
      <p:sp>
        <p:nvSpPr>
          <p:cNvPr id="9" name="Title 1">
            <a:extLst>
              <a:ext uri="{FF2B5EF4-FFF2-40B4-BE49-F238E27FC236}">
                <a16:creationId xmlns:a16="http://schemas.microsoft.com/office/drawing/2014/main" id="{32FBB3FF-194E-46F0-87CC-90BC4AB2CD0E}"/>
              </a:ext>
            </a:extLst>
          </p:cNvPr>
          <p:cNvSpPr>
            <a:spLocks noGrp="1"/>
          </p:cNvSpPr>
          <p:nvPr>
            <p:ph type="title" hasCustomPrompt="1"/>
          </p:nvPr>
        </p:nvSpPr>
        <p:spPr>
          <a:xfrm>
            <a:off x="354011" y="557276"/>
            <a:ext cx="5028092" cy="602987"/>
          </a:xfrm>
        </p:spPr>
        <p:txBody>
          <a:bodyPr anchor="b"/>
          <a:lstStyle>
            <a:lvl1pPr>
              <a:defRPr sz="4000">
                <a:solidFill>
                  <a:schemeClr val="bg1"/>
                </a:solidFill>
              </a:defRPr>
            </a:lvl1pPr>
          </a:lstStyle>
          <a:p>
            <a:r>
              <a:rPr lang="en-US" dirty="0"/>
              <a:t>Title text</a:t>
            </a:r>
            <a:endParaRPr lang="en-GB" dirty="0"/>
          </a:p>
        </p:txBody>
      </p:sp>
      <p:sp>
        <p:nvSpPr>
          <p:cNvPr id="12" name="Content Placeholder 3">
            <a:extLst>
              <a:ext uri="{FF2B5EF4-FFF2-40B4-BE49-F238E27FC236}">
                <a16:creationId xmlns:a16="http://schemas.microsoft.com/office/drawing/2014/main" id="{00761722-A4A7-4AFE-945B-4EAA83E53D9D}"/>
              </a:ext>
            </a:extLst>
          </p:cNvPr>
          <p:cNvSpPr>
            <a:spLocks noGrp="1"/>
          </p:cNvSpPr>
          <p:nvPr>
            <p:ph sz="quarter" idx="11"/>
          </p:nvPr>
        </p:nvSpPr>
        <p:spPr>
          <a:xfrm>
            <a:off x="362032" y="1271526"/>
            <a:ext cx="5020070" cy="4572000"/>
          </a:xfrm>
        </p:spPr>
        <p:txBody>
          <a:bodyPr/>
          <a:lstStyle>
            <a:lvl1pPr>
              <a:defRPr sz="18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A17989CC-F136-40AE-897D-8DE8928D53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419335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08EBD7-DDEC-4192-97A8-03FFA32B4538}"/>
              </a:ext>
            </a:extLst>
          </p:cNvPr>
          <p:cNvPicPr>
            <a:picLocks noChangeAspect="1"/>
          </p:cNvPicPr>
          <p:nvPr userDrawn="1"/>
        </p:nvPicPr>
        <p:blipFill>
          <a:blip r:embed="rId3">
            <a:extLst>
              <a:ext uri="{28A0092B-C50C-407E-A947-70E740481C1C}">
                <a14:useLocalDpi xmlns:a14="http://schemas.microsoft.com/office/drawing/2010/main" val="0"/>
              </a:ext>
            </a:extLst>
          </a:blip>
          <a:srcRect t="27" b="27"/>
          <a:stretch/>
        </p:blipFill>
        <p:spPr>
          <a:xfrm>
            <a:off x="0" y="0"/>
            <a:ext cx="6096381" cy="6854657"/>
          </a:xfrm>
          <a:prstGeom prst="rect">
            <a:avLst/>
          </a:prstGeom>
        </p:spPr>
      </p:pic>
      <p:sp>
        <p:nvSpPr>
          <p:cNvPr id="10" name="Title 1">
            <a:extLst>
              <a:ext uri="{FF2B5EF4-FFF2-40B4-BE49-F238E27FC236}">
                <a16:creationId xmlns:a16="http://schemas.microsoft.com/office/drawing/2014/main" id="{4D3F79CD-A7F1-409A-8931-D30F66220383}"/>
              </a:ext>
            </a:extLst>
          </p:cNvPr>
          <p:cNvSpPr>
            <a:spLocks noGrp="1"/>
          </p:cNvSpPr>
          <p:nvPr>
            <p:ph type="title" hasCustomPrompt="1"/>
          </p:nvPr>
        </p:nvSpPr>
        <p:spPr>
          <a:xfrm>
            <a:off x="6827023" y="557276"/>
            <a:ext cx="5028092" cy="602987"/>
          </a:xfrm>
        </p:spPr>
        <p:txBody>
          <a:bodyPr anchor="b"/>
          <a:lstStyle>
            <a:lvl1pPr>
              <a:defRPr sz="4000">
                <a:solidFill>
                  <a:schemeClr val="bg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FE199B9B-2EC7-4BBF-B164-85AB6484E328}"/>
              </a:ext>
            </a:extLst>
          </p:cNvPr>
          <p:cNvSpPr>
            <a:spLocks noGrp="1"/>
          </p:cNvSpPr>
          <p:nvPr>
            <p:ph sz="quarter" idx="11"/>
          </p:nvPr>
        </p:nvSpPr>
        <p:spPr>
          <a:xfrm>
            <a:off x="6835044" y="1271526"/>
            <a:ext cx="5020070" cy="4572000"/>
          </a:xfrm>
        </p:spPr>
        <p:txBody>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94F3D7CB-E4BC-4E95-822F-18439EA70A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930224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wo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3F79CD-A7F1-409A-8931-D30F66220383}"/>
              </a:ext>
            </a:extLst>
          </p:cNvPr>
          <p:cNvSpPr>
            <a:spLocks noGrp="1"/>
          </p:cNvSpPr>
          <p:nvPr>
            <p:ph type="title" hasCustomPrompt="1"/>
          </p:nvPr>
        </p:nvSpPr>
        <p:spPr>
          <a:xfrm>
            <a:off x="6827023" y="557276"/>
            <a:ext cx="5028092" cy="602987"/>
          </a:xfrm>
        </p:spPr>
        <p:txBody>
          <a:bodyPr anchor="b"/>
          <a:lstStyle>
            <a:lvl1pPr>
              <a:defRPr sz="4000">
                <a:solidFill>
                  <a:schemeClr val="bg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FE199B9B-2EC7-4BBF-B164-85AB6484E328}"/>
              </a:ext>
            </a:extLst>
          </p:cNvPr>
          <p:cNvSpPr>
            <a:spLocks noGrp="1"/>
          </p:cNvSpPr>
          <p:nvPr>
            <p:ph sz="quarter" idx="11"/>
          </p:nvPr>
        </p:nvSpPr>
        <p:spPr>
          <a:xfrm>
            <a:off x="6835044" y="1271526"/>
            <a:ext cx="5020070" cy="4572000"/>
          </a:xfrm>
        </p:spPr>
        <p:txBody>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94F3D7CB-E4BC-4E95-822F-18439EA70A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4" name="Picture 3">
            <a:extLst>
              <a:ext uri="{FF2B5EF4-FFF2-40B4-BE49-F238E27FC236}">
                <a16:creationId xmlns:a16="http://schemas.microsoft.com/office/drawing/2014/main" id="{2C896A87-79EF-421B-94A7-2093021063C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6096000" cy="6858000"/>
          </a:xfrm>
          <a:prstGeom prst="rect">
            <a:avLst/>
          </a:prstGeom>
        </p:spPr>
      </p:pic>
    </p:spTree>
    <p:extLst>
      <p:ext uri="{BB962C8B-B14F-4D97-AF65-F5344CB8AC3E}">
        <p14:creationId xmlns:p14="http://schemas.microsoft.com/office/powerpoint/2010/main" val="646774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able layout 2">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25CAA4-6D74-430A-90C5-E967D87E9D7C}"/>
              </a:ext>
            </a:extLst>
          </p:cNvPr>
          <p:cNvGraphicFramePr>
            <a:graphicFrameLocks noGrp="1"/>
          </p:cNvGraphicFramePr>
          <p:nvPr userDrawn="1">
            <p:extLst>
              <p:ext uri="{D42A27DB-BD31-4B8C-83A1-F6EECF244321}">
                <p14:modId xmlns:p14="http://schemas.microsoft.com/office/powerpoint/2010/main" val="972827460"/>
              </p:ext>
            </p:extLst>
          </p:nvPr>
        </p:nvGraphicFramePr>
        <p:xfrm>
          <a:off x="805970" y="1992287"/>
          <a:ext cx="10580060" cy="4143818"/>
        </p:xfrm>
        <a:graphic>
          <a:graphicData uri="http://schemas.openxmlformats.org/drawingml/2006/table">
            <a:tbl>
              <a:tblPr firstRow="1" bandRow="1">
                <a:tableStyleId>{7DF18680-E054-41AD-8BC1-D1AEF772440D}</a:tableStyleId>
              </a:tblPr>
              <a:tblGrid>
                <a:gridCol w="7181700">
                  <a:extLst>
                    <a:ext uri="{9D8B030D-6E8A-4147-A177-3AD203B41FA5}">
                      <a16:colId xmlns:a16="http://schemas.microsoft.com/office/drawing/2014/main" val="3232275692"/>
                    </a:ext>
                  </a:extLst>
                </a:gridCol>
                <a:gridCol w="3398360">
                  <a:extLst>
                    <a:ext uri="{9D8B030D-6E8A-4147-A177-3AD203B41FA5}">
                      <a16:colId xmlns:a16="http://schemas.microsoft.com/office/drawing/2014/main" val="457184061"/>
                    </a:ext>
                  </a:extLst>
                </a:gridCol>
              </a:tblGrid>
              <a:tr h="94625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14699497"/>
                  </a:ext>
                </a:extLst>
              </a:tr>
              <a:tr h="598741">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11050210"/>
                  </a:ext>
                </a:extLst>
              </a:tr>
              <a:tr h="52939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48779831"/>
                  </a:ext>
                </a:extLst>
              </a:tr>
              <a:tr h="545431">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08444811"/>
                  </a:ext>
                </a:extLst>
              </a:tr>
              <a:tr h="433137">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13301067"/>
                  </a:ext>
                </a:extLst>
              </a:tr>
              <a:tr h="54543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61636253"/>
                  </a:ext>
                </a:extLst>
              </a:tr>
              <a:tr h="54543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66431762"/>
                  </a:ext>
                </a:extLst>
              </a:tr>
            </a:tbl>
          </a:graphicData>
        </a:graphic>
      </p:graphicFrame>
      <p:sp>
        <p:nvSpPr>
          <p:cNvPr id="5" name="Title 5">
            <a:extLst>
              <a:ext uri="{FF2B5EF4-FFF2-40B4-BE49-F238E27FC236}">
                <a16:creationId xmlns:a16="http://schemas.microsoft.com/office/drawing/2014/main" id="{F574A1A8-91A0-4A14-9B27-5BBA407160F0}"/>
              </a:ext>
            </a:extLst>
          </p:cNvPr>
          <p:cNvSpPr>
            <a:spLocks noGrp="1"/>
          </p:cNvSpPr>
          <p:nvPr>
            <p:ph type="title"/>
          </p:nvPr>
        </p:nvSpPr>
        <p:spPr>
          <a:xfrm>
            <a:off x="342051" y="552091"/>
            <a:ext cx="10580059" cy="506693"/>
          </a:xfrm>
        </p:spPr>
        <p:txBody>
          <a:body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9F5C907C-7CBF-4EAA-9AFC-54FA99E877A0}"/>
              </a:ext>
            </a:extLst>
          </p:cNvPr>
          <p:cNvSpPr>
            <a:spLocks noGrp="1"/>
          </p:cNvSpPr>
          <p:nvPr>
            <p:ph type="body" idx="14" hasCustomPrompt="1"/>
          </p:nvPr>
        </p:nvSpPr>
        <p:spPr>
          <a:xfrm>
            <a:off x="342050" y="1092092"/>
            <a:ext cx="10580060" cy="360000"/>
          </a:xfrm>
          <a:prstGeom prst="rect">
            <a:avLst/>
          </a:prstGeom>
        </p:spPr>
        <p:txBody>
          <a:bodyPr anchor="t" anchorCtr="0"/>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Subtitle]</a:t>
            </a:r>
          </a:p>
        </p:txBody>
      </p:sp>
      <p:pic>
        <p:nvPicPr>
          <p:cNvPr id="9" name="Picture 8" descr="A picture containing plate, drawing&#10;&#10;Description automatically generated">
            <a:extLst>
              <a:ext uri="{FF2B5EF4-FFF2-40B4-BE49-F238E27FC236}">
                <a16:creationId xmlns:a16="http://schemas.microsoft.com/office/drawing/2014/main" id="{CBBB9EDA-B384-417C-8C9E-FD54E8906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9143" y="368959"/>
            <a:ext cx="1572120" cy="786062"/>
          </a:xfrm>
          <a:prstGeom prst="rect">
            <a:avLst/>
          </a:prstGeom>
        </p:spPr>
      </p:pic>
      <p:sp>
        <p:nvSpPr>
          <p:cNvPr id="6" name="Text Placeholder 4">
            <a:extLst>
              <a:ext uri="{FF2B5EF4-FFF2-40B4-BE49-F238E27FC236}">
                <a16:creationId xmlns:a16="http://schemas.microsoft.com/office/drawing/2014/main" id="{8DCEB2B3-9A06-44CD-A574-A95EDB208C9E}"/>
              </a:ext>
            </a:extLst>
          </p:cNvPr>
          <p:cNvSpPr>
            <a:spLocks noGrp="1"/>
          </p:cNvSpPr>
          <p:nvPr>
            <p:ph type="body" sz="quarter" idx="20"/>
          </p:nvPr>
        </p:nvSpPr>
        <p:spPr>
          <a:xfrm>
            <a:off x="878474" y="2034218"/>
            <a:ext cx="7046326" cy="510280"/>
          </a:xfrm>
          <a:prstGeom prst="rect">
            <a:avLst/>
          </a:prstGeom>
        </p:spPr>
        <p:txBody>
          <a:bodyPr anchor="ctr" anchorCtr="0"/>
          <a:lstStyle>
            <a:lvl1pPr algn="l">
              <a:defRPr sz="1800" b="1">
                <a:solidFill>
                  <a:schemeClr val="bg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8" name="Text Placeholder 4">
            <a:extLst>
              <a:ext uri="{FF2B5EF4-FFF2-40B4-BE49-F238E27FC236}">
                <a16:creationId xmlns:a16="http://schemas.microsoft.com/office/drawing/2014/main" id="{88BB4681-0CD1-4D39-9234-77C77826FCFC}"/>
              </a:ext>
            </a:extLst>
          </p:cNvPr>
          <p:cNvSpPr>
            <a:spLocks noGrp="1"/>
          </p:cNvSpPr>
          <p:nvPr>
            <p:ph type="body" sz="quarter" idx="21"/>
          </p:nvPr>
        </p:nvSpPr>
        <p:spPr>
          <a:xfrm>
            <a:off x="878474" y="2978537"/>
            <a:ext cx="7046326" cy="510280"/>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10" name="Text Placeholder 4">
            <a:extLst>
              <a:ext uri="{FF2B5EF4-FFF2-40B4-BE49-F238E27FC236}">
                <a16:creationId xmlns:a16="http://schemas.microsoft.com/office/drawing/2014/main" id="{8C865334-070E-47CA-A54E-00B8D2C58335}"/>
              </a:ext>
            </a:extLst>
          </p:cNvPr>
          <p:cNvSpPr>
            <a:spLocks noGrp="1"/>
          </p:cNvSpPr>
          <p:nvPr>
            <p:ph type="body" sz="quarter" idx="22"/>
          </p:nvPr>
        </p:nvSpPr>
        <p:spPr>
          <a:xfrm>
            <a:off x="878474" y="3596960"/>
            <a:ext cx="7046326" cy="416010"/>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13" name="Text Placeholder 4">
            <a:extLst>
              <a:ext uri="{FF2B5EF4-FFF2-40B4-BE49-F238E27FC236}">
                <a16:creationId xmlns:a16="http://schemas.microsoft.com/office/drawing/2014/main" id="{C89BC0BA-571A-4A47-A0B7-9281A4CDE55A}"/>
              </a:ext>
            </a:extLst>
          </p:cNvPr>
          <p:cNvSpPr>
            <a:spLocks noGrp="1"/>
          </p:cNvSpPr>
          <p:nvPr>
            <p:ph type="body" sz="quarter" idx="23"/>
          </p:nvPr>
        </p:nvSpPr>
        <p:spPr>
          <a:xfrm>
            <a:off x="878474" y="4658527"/>
            <a:ext cx="7046326" cy="344109"/>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14" name="Text Placeholder 4">
            <a:extLst>
              <a:ext uri="{FF2B5EF4-FFF2-40B4-BE49-F238E27FC236}">
                <a16:creationId xmlns:a16="http://schemas.microsoft.com/office/drawing/2014/main" id="{46E9C663-A65A-4DDA-BB19-2507293277DC}"/>
              </a:ext>
            </a:extLst>
          </p:cNvPr>
          <p:cNvSpPr>
            <a:spLocks noGrp="1"/>
          </p:cNvSpPr>
          <p:nvPr>
            <p:ph type="body" sz="quarter" idx="24"/>
          </p:nvPr>
        </p:nvSpPr>
        <p:spPr>
          <a:xfrm>
            <a:off x="878474" y="4134374"/>
            <a:ext cx="7046326" cy="416010"/>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15" name="Text Placeholder 4">
            <a:extLst>
              <a:ext uri="{FF2B5EF4-FFF2-40B4-BE49-F238E27FC236}">
                <a16:creationId xmlns:a16="http://schemas.microsoft.com/office/drawing/2014/main" id="{B231852A-C811-4ABA-9819-FE500656EE78}"/>
              </a:ext>
            </a:extLst>
          </p:cNvPr>
          <p:cNvSpPr>
            <a:spLocks noGrp="1"/>
          </p:cNvSpPr>
          <p:nvPr>
            <p:ph type="body" sz="quarter" idx="25"/>
          </p:nvPr>
        </p:nvSpPr>
        <p:spPr>
          <a:xfrm>
            <a:off x="878474" y="5110779"/>
            <a:ext cx="7046326" cy="416010"/>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16" name="Text Placeholder 4">
            <a:extLst>
              <a:ext uri="{FF2B5EF4-FFF2-40B4-BE49-F238E27FC236}">
                <a16:creationId xmlns:a16="http://schemas.microsoft.com/office/drawing/2014/main" id="{872F4AAC-93C4-44A9-A1D9-A29A8C607AA9}"/>
              </a:ext>
            </a:extLst>
          </p:cNvPr>
          <p:cNvSpPr>
            <a:spLocks noGrp="1"/>
          </p:cNvSpPr>
          <p:nvPr>
            <p:ph type="body" sz="quarter" idx="26"/>
          </p:nvPr>
        </p:nvSpPr>
        <p:spPr>
          <a:xfrm>
            <a:off x="878474" y="5650974"/>
            <a:ext cx="7046326" cy="416010"/>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17" name="Text Placeholder 4">
            <a:extLst>
              <a:ext uri="{FF2B5EF4-FFF2-40B4-BE49-F238E27FC236}">
                <a16:creationId xmlns:a16="http://schemas.microsoft.com/office/drawing/2014/main" id="{E36CE969-FEB6-4D33-8557-9E43DA2CC311}"/>
              </a:ext>
            </a:extLst>
          </p:cNvPr>
          <p:cNvSpPr>
            <a:spLocks noGrp="1"/>
          </p:cNvSpPr>
          <p:nvPr>
            <p:ph type="body" sz="quarter" idx="27"/>
          </p:nvPr>
        </p:nvSpPr>
        <p:spPr>
          <a:xfrm>
            <a:off x="8061158" y="2034218"/>
            <a:ext cx="3252368" cy="510280"/>
          </a:xfrm>
          <a:prstGeom prst="rect">
            <a:avLst/>
          </a:prstGeom>
        </p:spPr>
        <p:txBody>
          <a:bodyPr anchor="ctr" anchorCtr="0"/>
          <a:lstStyle>
            <a:lvl1pPr algn="l">
              <a:defRPr sz="1800" b="1">
                <a:solidFill>
                  <a:schemeClr val="bg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18" name="Text Placeholder 4">
            <a:extLst>
              <a:ext uri="{FF2B5EF4-FFF2-40B4-BE49-F238E27FC236}">
                <a16:creationId xmlns:a16="http://schemas.microsoft.com/office/drawing/2014/main" id="{3F15BA5D-D5D4-4D7F-A108-4B5A4C847D28}"/>
              </a:ext>
            </a:extLst>
          </p:cNvPr>
          <p:cNvSpPr>
            <a:spLocks noGrp="1"/>
          </p:cNvSpPr>
          <p:nvPr>
            <p:ph type="body" sz="quarter" idx="28"/>
          </p:nvPr>
        </p:nvSpPr>
        <p:spPr>
          <a:xfrm>
            <a:off x="8061158" y="2978537"/>
            <a:ext cx="3252368" cy="510280"/>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19" name="Text Placeholder 4">
            <a:extLst>
              <a:ext uri="{FF2B5EF4-FFF2-40B4-BE49-F238E27FC236}">
                <a16:creationId xmlns:a16="http://schemas.microsoft.com/office/drawing/2014/main" id="{E775ECBC-8295-4E70-BBD3-51645DE19BA6}"/>
              </a:ext>
            </a:extLst>
          </p:cNvPr>
          <p:cNvSpPr>
            <a:spLocks noGrp="1"/>
          </p:cNvSpPr>
          <p:nvPr>
            <p:ph type="body" sz="quarter" idx="29"/>
          </p:nvPr>
        </p:nvSpPr>
        <p:spPr>
          <a:xfrm>
            <a:off x="8061158" y="3596960"/>
            <a:ext cx="3252368" cy="416010"/>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20" name="Text Placeholder 4">
            <a:extLst>
              <a:ext uri="{FF2B5EF4-FFF2-40B4-BE49-F238E27FC236}">
                <a16:creationId xmlns:a16="http://schemas.microsoft.com/office/drawing/2014/main" id="{473438F9-2B19-4436-BF77-A95FB7524760}"/>
              </a:ext>
            </a:extLst>
          </p:cNvPr>
          <p:cNvSpPr>
            <a:spLocks noGrp="1"/>
          </p:cNvSpPr>
          <p:nvPr>
            <p:ph type="body" sz="quarter" idx="30"/>
          </p:nvPr>
        </p:nvSpPr>
        <p:spPr>
          <a:xfrm>
            <a:off x="8061158" y="4658527"/>
            <a:ext cx="3252368" cy="344109"/>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21" name="Text Placeholder 4">
            <a:extLst>
              <a:ext uri="{FF2B5EF4-FFF2-40B4-BE49-F238E27FC236}">
                <a16:creationId xmlns:a16="http://schemas.microsoft.com/office/drawing/2014/main" id="{61D6AE8B-2816-4BC1-98E8-87AA7CCE8169}"/>
              </a:ext>
            </a:extLst>
          </p:cNvPr>
          <p:cNvSpPr>
            <a:spLocks noGrp="1"/>
          </p:cNvSpPr>
          <p:nvPr>
            <p:ph type="body" sz="quarter" idx="31"/>
          </p:nvPr>
        </p:nvSpPr>
        <p:spPr>
          <a:xfrm>
            <a:off x="8061158" y="4134374"/>
            <a:ext cx="3252368" cy="416010"/>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22" name="Text Placeholder 4">
            <a:extLst>
              <a:ext uri="{FF2B5EF4-FFF2-40B4-BE49-F238E27FC236}">
                <a16:creationId xmlns:a16="http://schemas.microsoft.com/office/drawing/2014/main" id="{6FD20213-DB58-41B5-AB48-53897829EE0C}"/>
              </a:ext>
            </a:extLst>
          </p:cNvPr>
          <p:cNvSpPr>
            <a:spLocks noGrp="1"/>
          </p:cNvSpPr>
          <p:nvPr>
            <p:ph type="body" sz="quarter" idx="32"/>
          </p:nvPr>
        </p:nvSpPr>
        <p:spPr>
          <a:xfrm>
            <a:off x="8061158" y="5110779"/>
            <a:ext cx="3252368" cy="416010"/>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
        <p:nvSpPr>
          <p:cNvPr id="23" name="Text Placeholder 4">
            <a:extLst>
              <a:ext uri="{FF2B5EF4-FFF2-40B4-BE49-F238E27FC236}">
                <a16:creationId xmlns:a16="http://schemas.microsoft.com/office/drawing/2014/main" id="{04C7CD99-7B09-446F-AC8A-9453F2CF8D49}"/>
              </a:ext>
            </a:extLst>
          </p:cNvPr>
          <p:cNvSpPr>
            <a:spLocks noGrp="1"/>
          </p:cNvSpPr>
          <p:nvPr>
            <p:ph type="body" sz="quarter" idx="33"/>
          </p:nvPr>
        </p:nvSpPr>
        <p:spPr>
          <a:xfrm>
            <a:off x="8061158" y="5650974"/>
            <a:ext cx="3252368" cy="416010"/>
          </a:xfrm>
          <a:prstGeom prst="rect">
            <a:avLst/>
          </a:prstGeom>
        </p:spPr>
        <p:txBody>
          <a:bodyPr anchor="ctr" anchorCtr="0"/>
          <a:lstStyle>
            <a:lvl1pPr algn="l">
              <a:defRPr sz="1400" b="0">
                <a:solidFill>
                  <a:schemeClr val="tx1"/>
                </a:solidFill>
              </a:defRPr>
            </a:lvl1pPr>
            <a:lvl2pPr algn="l">
              <a:defRPr sz="1400" b="0"/>
            </a:lvl2pPr>
            <a:lvl3pPr algn="l">
              <a:defRPr sz="1400" b="0"/>
            </a:lvl3pPr>
            <a:lvl4pPr algn="l">
              <a:defRPr sz="1400" b="0"/>
            </a:lvl4pPr>
            <a:lvl5pPr algn="l">
              <a:defRPr sz="1400" b="0"/>
            </a:lvl5pPr>
          </a:lstStyle>
          <a:p>
            <a:pPr lvl="0"/>
            <a:r>
              <a:rPr lang="en-GB" dirty="0"/>
              <a:t>Click to edit Master text styles</a:t>
            </a:r>
          </a:p>
        </p:txBody>
      </p:sp>
    </p:spTree>
    <p:extLst>
      <p:ext uri="{BB962C8B-B14F-4D97-AF65-F5344CB8AC3E}">
        <p14:creationId xmlns:p14="http://schemas.microsoft.com/office/powerpoint/2010/main" val="839198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7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F0F212-9D66-4A54-B981-C819958CC725}"/>
              </a:ext>
            </a:extLst>
          </p:cNvPr>
          <p:cNvSpPr>
            <a:spLocks noGrp="1"/>
          </p:cNvSpPr>
          <p:nvPr>
            <p:ph type="title" hasCustomPrompt="1"/>
          </p:nvPr>
        </p:nvSpPr>
        <p:spPr>
          <a:xfrm>
            <a:off x="6827023"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72AA139E-73EC-4082-87F8-B646E12ABD9E}"/>
              </a:ext>
            </a:extLst>
          </p:cNvPr>
          <p:cNvSpPr>
            <a:spLocks noGrp="1"/>
          </p:cNvSpPr>
          <p:nvPr>
            <p:ph sz="quarter" idx="11"/>
          </p:nvPr>
        </p:nvSpPr>
        <p:spPr>
          <a:xfrm>
            <a:off x="6835044"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65FB7C88-6A46-4E39-A523-4B4876FF97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2" name="Picture 1">
            <a:extLst>
              <a:ext uri="{FF2B5EF4-FFF2-40B4-BE49-F238E27FC236}">
                <a16:creationId xmlns:a16="http://schemas.microsoft.com/office/drawing/2014/main" id="{DE5C9A7C-37F2-5AAF-3015-EC35A0DF1334}"/>
              </a:ext>
            </a:extLst>
          </p:cNvPr>
          <p:cNvPicPr>
            <a:picLocks noChangeAspect="1"/>
          </p:cNvPicPr>
          <p:nvPr userDrawn="1"/>
        </p:nvPicPr>
        <p:blipFill>
          <a:blip r:embed="rId4">
            <a:extLst>
              <a:ext uri="{28A0092B-C50C-407E-A947-70E740481C1C}">
                <a14:useLocalDpi xmlns:a14="http://schemas.microsoft.com/office/drawing/2010/main" val="0"/>
              </a:ext>
            </a:extLst>
          </a:blip>
          <a:srcRect t="47" b="47"/>
          <a:stretch/>
        </p:blipFill>
        <p:spPr>
          <a:xfrm>
            <a:off x="-5751" y="0"/>
            <a:ext cx="6101751" cy="6858000"/>
          </a:xfrm>
          <a:prstGeom prst="rect">
            <a:avLst/>
          </a:prstGeom>
        </p:spPr>
      </p:pic>
    </p:spTree>
    <p:extLst>
      <p:ext uri="{BB962C8B-B14F-4D97-AF65-F5344CB8AC3E}">
        <p14:creationId xmlns:p14="http://schemas.microsoft.com/office/powerpoint/2010/main" val="65545626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3910ED-EFD3-4F66-BAE0-E13C090F0583}"/>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a:t>Title text</a:t>
            </a:r>
            <a:endParaRPr lang="en-GB"/>
          </a:p>
        </p:txBody>
      </p:sp>
      <p:sp>
        <p:nvSpPr>
          <p:cNvPr id="9" name="Content Placeholder 3">
            <a:extLst>
              <a:ext uri="{FF2B5EF4-FFF2-40B4-BE49-F238E27FC236}">
                <a16:creationId xmlns:a16="http://schemas.microsoft.com/office/drawing/2014/main" id="{F4F24CDF-B072-4B99-B3FB-C19A1B85CBA0}"/>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40F99CC-DA0E-4CCB-B94B-E214A83BF6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2" name="Picture 1">
            <a:extLst>
              <a:ext uri="{FF2B5EF4-FFF2-40B4-BE49-F238E27FC236}">
                <a16:creationId xmlns:a16="http://schemas.microsoft.com/office/drawing/2014/main" id="{B4943F95-2F38-300C-29F3-2906C9F5DD1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6096000" cy="6858000"/>
          </a:xfrm>
          <a:prstGeom prst="rect">
            <a:avLst/>
          </a:prstGeom>
        </p:spPr>
      </p:pic>
    </p:spTree>
    <p:extLst>
      <p:ext uri="{BB962C8B-B14F-4D97-AF65-F5344CB8AC3E}">
        <p14:creationId xmlns:p14="http://schemas.microsoft.com/office/powerpoint/2010/main" val="2138315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E21AEA-2D44-46BC-ACFE-AB09F7100C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6096001" cy="6858000"/>
          </a:xfrm>
          <a:prstGeom prst="rect">
            <a:avLst/>
          </a:prstGeom>
        </p:spPr>
      </p:pic>
      <p:sp>
        <p:nvSpPr>
          <p:cNvPr id="7" name="Title 1">
            <a:extLst>
              <a:ext uri="{FF2B5EF4-FFF2-40B4-BE49-F238E27FC236}">
                <a16:creationId xmlns:a16="http://schemas.microsoft.com/office/drawing/2014/main" id="{8CB8680E-1FFC-41B6-8B95-4D20A6199BD4}"/>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a:t>Title text</a:t>
            </a:r>
            <a:endParaRPr lang="en-GB"/>
          </a:p>
        </p:txBody>
      </p:sp>
      <p:sp>
        <p:nvSpPr>
          <p:cNvPr id="10" name="Content Placeholder 3">
            <a:extLst>
              <a:ext uri="{FF2B5EF4-FFF2-40B4-BE49-F238E27FC236}">
                <a16:creationId xmlns:a16="http://schemas.microsoft.com/office/drawing/2014/main" id="{18AD2E61-1EE5-4828-AB4E-E5089884DC45}"/>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E20467A7-1F98-4B78-AA52-8CCFF4DDEF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4796001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043E49-A9BA-465B-8794-796C62A04C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5998" y="0"/>
            <a:ext cx="6096002" cy="6858000"/>
          </a:xfrm>
          <a:prstGeom prst="rect">
            <a:avLst/>
          </a:prstGeom>
        </p:spPr>
      </p:pic>
      <p:sp>
        <p:nvSpPr>
          <p:cNvPr id="6" name="Title 1">
            <a:extLst>
              <a:ext uri="{FF2B5EF4-FFF2-40B4-BE49-F238E27FC236}">
                <a16:creationId xmlns:a16="http://schemas.microsoft.com/office/drawing/2014/main" id="{D97B7D11-2A26-4095-A505-1104DC76BDBD}"/>
              </a:ext>
            </a:extLst>
          </p:cNvPr>
          <p:cNvSpPr>
            <a:spLocks noGrp="1"/>
          </p:cNvSpPr>
          <p:nvPr>
            <p:ph type="title" hasCustomPrompt="1"/>
          </p:nvPr>
        </p:nvSpPr>
        <p:spPr>
          <a:xfrm>
            <a:off x="345991" y="557276"/>
            <a:ext cx="5028092" cy="602987"/>
          </a:xfrm>
        </p:spPr>
        <p:txBody>
          <a:bodyPr anchor="b"/>
          <a:lstStyle>
            <a:lvl1pPr>
              <a:defRPr sz="4000">
                <a:solidFill>
                  <a:schemeClr val="tx1"/>
                </a:solidFill>
              </a:defRPr>
            </a:lvl1pPr>
          </a:lstStyle>
          <a:p>
            <a:r>
              <a:rPr lang="en-US"/>
              <a:t>Title text</a:t>
            </a:r>
            <a:endParaRPr lang="en-GB"/>
          </a:p>
        </p:txBody>
      </p:sp>
      <p:sp>
        <p:nvSpPr>
          <p:cNvPr id="7" name="Content Placeholder 3">
            <a:extLst>
              <a:ext uri="{FF2B5EF4-FFF2-40B4-BE49-F238E27FC236}">
                <a16:creationId xmlns:a16="http://schemas.microsoft.com/office/drawing/2014/main" id="{556C892B-A179-4B69-AC62-C0FC217D09AE}"/>
              </a:ext>
            </a:extLst>
          </p:cNvPr>
          <p:cNvSpPr>
            <a:spLocks noGrp="1"/>
          </p:cNvSpPr>
          <p:nvPr>
            <p:ph sz="quarter" idx="11"/>
          </p:nvPr>
        </p:nvSpPr>
        <p:spPr>
          <a:xfrm>
            <a:off x="35401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3239331E-F505-45C8-A0CA-12E4F25C4A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26203301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45CA48-3167-410D-A5CF-AA5B07E816C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260" r="17731"/>
          <a:stretch/>
        </p:blipFill>
        <p:spPr>
          <a:xfrm>
            <a:off x="6096000" y="0"/>
            <a:ext cx="6096000" cy="6858000"/>
          </a:xfrm>
          <a:prstGeom prst="rect">
            <a:avLst/>
          </a:prstGeom>
        </p:spPr>
      </p:pic>
      <p:pic>
        <p:nvPicPr>
          <p:cNvPr id="7" name="Picture 6" descr="A picture containing drawing, plate&#10;&#10;Description automatically generated">
            <a:extLst>
              <a:ext uri="{FF2B5EF4-FFF2-40B4-BE49-F238E27FC236}">
                <a16:creationId xmlns:a16="http://schemas.microsoft.com/office/drawing/2014/main" id="{51B6C226-8ADC-42EA-A18E-CC086DA189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1676" y="153588"/>
            <a:ext cx="1372485" cy="411746"/>
          </a:xfrm>
          <a:prstGeom prst="rect">
            <a:avLst/>
          </a:prstGeom>
        </p:spPr>
      </p:pic>
      <p:pic>
        <p:nvPicPr>
          <p:cNvPr id="4" name="Picture 3">
            <a:extLst>
              <a:ext uri="{FF2B5EF4-FFF2-40B4-BE49-F238E27FC236}">
                <a16:creationId xmlns:a16="http://schemas.microsoft.com/office/drawing/2014/main" id="{5EF5A3F9-3D8B-4743-BA29-24CBF6EA030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096001" y="0"/>
            <a:ext cx="6096000" cy="6858000"/>
          </a:xfrm>
          <a:prstGeom prst="rect">
            <a:avLst/>
          </a:prstGeom>
        </p:spPr>
      </p:pic>
      <p:sp>
        <p:nvSpPr>
          <p:cNvPr id="10" name="Title 1">
            <a:extLst>
              <a:ext uri="{FF2B5EF4-FFF2-40B4-BE49-F238E27FC236}">
                <a16:creationId xmlns:a16="http://schemas.microsoft.com/office/drawing/2014/main" id="{89D96928-AC60-42C2-AE2F-0266DB4C59C7}"/>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a:t>Title text</a:t>
            </a:r>
            <a:endParaRPr lang="en-GB"/>
          </a:p>
        </p:txBody>
      </p:sp>
      <p:sp>
        <p:nvSpPr>
          <p:cNvPr id="11" name="Content Placeholder 3">
            <a:extLst>
              <a:ext uri="{FF2B5EF4-FFF2-40B4-BE49-F238E27FC236}">
                <a16:creationId xmlns:a16="http://schemas.microsoft.com/office/drawing/2014/main" id="{7A3E2E69-4D21-4D15-9A69-80E820A4A2FD}"/>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2" name="Picture 11" descr="A picture containing drawing, plate&#10;&#10;Description automatically generated">
            <a:extLst>
              <a:ext uri="{FF2B5EF4-FFF2-40B4-BE49-F238E27FC236}">
                <a16:creationId xmlns:a16="http://schemas.microsoft.com/office/drawing/2014/main" id="{C6F23C4E-12C5-4209-AA49-E0F9C6B651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63720947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able layout 2">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25CAA4-6D74-430A-90C5-E967D87E9D7C}"/>
              </a:ext>
            </a:extLst>
          </p:cNvPr>
          <p:cNvGraphicFramePr>
            <a:graphicFrameLocks noGrp="1"/>
          </p:cNvGraphicFramePr>
          <p:nvPr userDrawn="1">
            <p:extLst>
              <p:ext uri="{D42A27DB-BD31-4B8C-83A1-F6EECF244321}">
                <p14:modId xmlns:p14="http://schemas.microsoft.com/office/powerpoint/2010/main" val="3500140213"/>
              </p:ext>
            </p:extLst>
          </p:nvPr>
        </p:nvGraphicFramePr>
        <p:xfrm>
          <a:off x="807268" y="1847909"/>
          <a:ext cx="10580060" cy="3880467"/>
        </p:xfrm>
        <a:graphic>
          <a:graphicData uri="http://schemas.openxmlformats.org/drawingml/2006/table">
            <a:tbl>
              <a:tblPr firstRow="1" bandRow="1">
                <a:tableStyleId>{5C22544A-7EE6-4342-B048-85BDC9FD1C3A}</a:tableStyleId>
              </a:tblPr>
              <a:tblGrid>
                <a:gridCol w="2645015">
                  <a:extLst>
                    <a:ext uri="{9D8B030D-6E8A-4147-A177-3AD203B41FA5}">
                      <a16:colId xmlns:a16="http://schemas.microsoft.com/office/drawing/2014/main" val="3232275692"/>
                    </a:ext>
                  </a:extLst>
                </a:gridCol>
                <a:gridCol w="2645015">
                  <a:extLst>
                    <a:ext uri="{9D8B030D-6E8A-4147-A177-3AD203B41FA5}">
                      <a16:colId xmlns:a16="http://schemas.microsoft.com/office/drawing/2014/main" val="457184061"/>
                    </a:ext>
                  </a:extLst>
                </a:gridCol>
                <a:gridCol w="2645015">
                  <a:extLst>
                    <a:ext uri="{9D8B030D-6E8A-4147-A177-3AD203B41FA5}">
                      <a16:colId xmlns:a16="http://schemas.microsoft.com/office/drawing/2014/main" val="745117234"/>
                    </a:ext>
                  </a:extLst>
                </a:gridCol>
                <a:gridCol w="2645015">
                  <a:extLst>
                    <a:ext uri="{9D8B030D-6E8A-4147-A177-3AD203B41FA5}">
                      <a16:colId xmlns:a16="http://schemas.microsoft.com/office/drawing/2014/main" val="427397748"/>
                    </a:ext>
                  </a:extLst>
                </a:gridCol>
              </a:tblGrid>
              <a:tr h="622575">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14699497"/>
                  </a:ext>
                </a:extLst>
              </a:tr>
              <a:tr h="108596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11050210"/>
                  </a:ext>
                </a:extLst>
              </a:tr>
              <a:tr h="108596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48779831"/>
                  </a:ext>
                </a:extLst>
              </a:tr>
              <a:tr h="108596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13301067"/>
                  </a:ext>
                </a:extLst>
              </a:tr>
            </a:tbl>
          </a:graphicData>
        </a:graphic>
      </p:graphicFrame>
      <p:sp>
        <p:nvSpPr>
          <p:cNvPr id="5" name="Title 5">
            <a:extLst>
              <a:ext uri="{FF2B5EF4-FFF2-40B4-BE49-F238E27FC236}">
                <a16:creationId xmlns:a16="http://schemas.microsoft.com/office/drawing/2014/main" id="{877D599A-8361-40A0-A503-844EFA3AF5E6}"/>
              </a:ext>
            </a:extLst>
          </p:cNvPr>
          <p:cNvSpPr>
            <a:spLocks noGrp="1"/>
          </p:cNvSpPr>
          <p:nvPr>
            <p:ph type="title"/>
          </p:nvPr>
        </p:nvSpPr>
        <p:spPr>
          <a:xfrm>
            <a:off x="342051" y="552091"/>
            <a:ext cx="10580059" cy="506693"/>
          </a:xfrm>
        </p:spPr>
        <p:txBody>
          <a:bodyPr/>
          <a:lstStyle/>
          <a:p>
            <a:r>
              <a:rPr lang="en-US"/>
              <a:t>Click to edit Master title style</a:t>
            </a:r>
            <a:endParaRPr lang="en-GB"/>
          </a:p>
        </p:txBody>
      </p:sp>
      <p:sp>
        <p:nvSpPr>
          <p:cNvPr id="7" name="Text Placeholder 2">
            <a:extLst>
              <a:ext uri="{FF2B5EF4-FFF2-40B4-BE49-F238E27FC236}">
                <a16:creationId xmlns:a16="http://schemas.microsoft.com/office/drawing/2014/main" id="{EEB7B5D0-22C2-4735-A25A-7F07DA037199}"/>
              </a:ext>
            </a:extLst>
          </p:cNvPr>
          <p:cNvSpPr>
            <a:spLocks noGrp="1"/>
          </p:cNvSpPr>
          <p:nvPr>
            <p:ph type="body" idx="14" hasCustomPrompt="1"/>
          </p:nvPr>
        </p:nvSpPr>
        <p:spPr>
          <a:xfrm>
            <a:off x="342050" y="1092092"/>
            <a:ext cx="10580060" cy="360000"/>
          </a:xfrm>
          <a:prstGeom prst="rect">
            <a:avLst/>
          </a:prstGeom>
        </p:spPr>
        <p:txBody>
          <a:bodyPr anchor="t" anchorCtr="0"/>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pic>
        <p:nvPicPr>
          <p:cNvPr id="9" name="Picture 8" descr="A picture containing plate, drawing&#10;&#10;Description automatically generated">
            <a:extLst>
              <a:ext uri="{FF2B5EF4-FFF2-40B4-BE49-F238E27FC236}">
                <a16:creationId xmlns:a16="http://schemas.microsoft.com/office/drawing/2014/main" id="{86CD8A6A-BE3E-428E-B2F4-6F9167CD1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9143" y="368959"/>
            <a:ext cx="1572120" cy="786062"/>
          </a:xfrm>
          <a:prstGeom prst="rect">
            <a:avLst/>
          </a:prstGeom>
        </p:spPr>
      </p:pic>
      <p:sp>
        <p:nvSpPr>
          <p:cNvPr id="6" name="Text Placeholder 4">
            <a:extLst>
              <a:ext uri="{FF2B5EF4-FFF2-40B4-BE49-F238E27FC236}">
                <a16:creationId xmlns:a16="http://schemas.microsoft.com/office/drawing/2014/main" id="{EF3CC41D-10D7-4504-BDCF-50F3E1012905}"/>
              </a:ext>
            </a:extLst>
          </p:cNvPr>
          <p:cNvSpPr>
            <a:spLocks noGrp="1"/>
          </p:cNvSpPr>
          <p:nvPr>
            <p:ph type="body" sz="quarter" idx="20"/>
          </p:nvPr>
        </p:nvSpPr>
        <p:spPr>
          <a:xfrm>
            <a:off x="886495" y="1889840"/>
            <a:ext cx="2466306" cy="510280"/>
          </a:xfrm>
          <a:prstGeom prst="rect">
            <a:avLst/>
          </a:prstGeom>
        </p:spPr>
        <p:txBody>
          <a:bodyPr anchor="ctr" anchorCtr="0"/>
          <a:lstStyle>
            <a:lvl1pPr algn="l">
              <a:defRPr sz="1800" b="1">
                <a:solidFill>
                  <a:schemeClr val="bg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8" name="Text Placeholder 4">
            <a:extLst>
              <a:ext uri="{FF2B5EF4-FFF2-40B4-BE49-F238E27FC236}">
                <a16:creationId xmlns:a16="http://schemas.microsoft.com/office/drawing/2014/main" id="{4940116C-55EC-499F-86B0-58A0EE5861BE}"/>
              </a:ext>
            </a:extLst>
          </p:cNvPr>
          <p:cNvSpPr>
            <a:spLocks noGrp="1"/>
          </p:cNvSpPr>
          <p:nvPr>
            <p:ph type="body" sz="quarter" idx="21"/>
          </p:nvPr>
        </p:nvSpPr>
        <p:spPr>
          <a:xfrm>
            <a:off x="3533443" y="1889840"/>
            <a:ext cx="2466306" cy="510280"/>
          </a:xfrm>
          <a:prstGeom prst="rect">
            <a:avLst/>
          </a:prstGeom>
        </p:spPr>
        <p:txBody>
          <a:bodyPr anchor="ctr" anchorCtr="0"/>
          <a:lstStyle>
            <a:lvl1pPr algn="l">
              <a:defRPr sz="1800" b="1">
                <a:solidFill>
                  <a:schemeClr val="bg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10" name="Text Placeholder 4">
            <a:extLst>
              <a:ext uri="{FF2B5EF4-FFF2-40B4-BE49-F238E27FC236}">
                <a16:creationId xmlns:a16="http://schemas.microsoft.com/office/drawing/2014/main" id="{A1C62407-1996-4AF8-A147-84E33AB81F0B}"/>
              </a:ext>
            </a:extLst>
          </p:cNvPr>
          <p:cNvSpPr>
            <a:spLocks noGrp="1"/>
          </p:cNvSpPr>
          <p:nvPr>
            <p:ph type="body" sz="quarter" idx="22"/>
          </p:nvPr>
        </p:nvSpPr>
        <p:spPr>
          <a:xfrm>
            <a:off x="6192253" y="1889840"/>
            <a:ext cx="2466306" cy="510280"/>
          </a:xfrm>
          <a:prstGeom prst="rect">
            <a:avLst/>
          </a:prstGeom>
        </p:spPr>
        <p:txBody>
          <a:bodyPr anchor="ctr" anchorCtr="0"/>
          <a:lstStyle>
            <a:lvl1pPr algn="l">
              <a:defRPr sz="1800" b="1">
                <a:solidFill>
                  <a:schemeClr val="bg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11" name="Text Placeholder 4">
            <a:extLst>
              <a:ext uri="{FF2B5EF4-FFF2-40B4-BE49-F238E27FC236}">
                <a16:creationId xmlns:a16="http://schemas.microsoft.com/office/drawing/2014/main" id="{59A2E45A-D83E-4177-B587-56861963850F}"/>
              </a:ext>
            </a:extLst>
          </p:cNvPr>
          <p:cNvSpPr>
            <a:spLocks noGrp="1"/>
          </p:cNvSpPr>
          <p:nvPr>
            <p:ph type="body" sz="quarter" idx="23"/>
          </p:nvPr>
        </p:nvSpPr>
        <p:spPr>
          <a:xfrm>
            <a:off x="8851063" y="1889840"/>
            <a:ext cx="2466306" cy="510280"/>
          </a:xfrm>
          <a:prstGeom prst="rect">
            <a:avLst/>
          </a:prstGeom>
        </p:spPr>
        <p:txBody>
          <a:bodyPr anchor="ctr" anchorCtr="0"/>
          <a:lstStyle>
            <a:lvl1pPr algn="l">
              <a:defRPr sz="1800" b="1">
                <a:solidFill>
                  <a:schemeClr val="bg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12" name="Text Placeholder 4">
            <a:extLst>
              <a:ext uri="{FF2B5EF4-FFF2-40B4-BE49-F238E27FC236}">
                <a16:creationId xmlns:a16="http://schemas.microsoft.com/office/drawing/2014/main" id="{E04572D4-531D-495F-ADE4-596E284956A5}"/>
              </a:ext>
            </a:extLst>
          </p:cNvPr>
          <p:cNvSpPr>
            <a:spLocks noGrp="1"/>
          </p:cNvSpPr>
          <p:nvPr>
            <p:ph type="body" sz="quarter" idx="24"/>
          </p:nvPr>
        </p:nvSpPr>
        <p:spPr>
          <a:xfrm>
            <a:off x="886495" y="2540797"/>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13" name="Text Placeholder 4">
            <a:extLst>
              <a:ext uri="{FF2B5EF4-FFF2-40B4-BE49-F238E27FC236}">
                <a16:creationId xmlns:a16="http://schemas.microsoft.com/office/drawing/2014/main" id="{D8D2EF1B-8B9A-470D-857F-8D697D1CE987}"/>
              </a:ext>
            </a:extLst>
          </p:cNvPr>
          <p:cNvSpPr>
            <a:spLocks noGrp="1"/>
          </p:cNvSpPr>
          <p:nvPr>
            <p:ph type="body" sz="quarter" idx="25"/>
          </p:nvPr>
        </p:nvSpPr>
        <p:spPr>
          <a:xfrm>
            <a:off x="886495" y="3634154"/>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14" name="Text Placeholder 4">
            <a:extLst>
              <a:ext uri="{FF2B5EF4-FFF2-40B4-BE49-F238E27FC236}">
                <a16:creationId xmlns:a16="http://schemas.microsoft.com/office/drawing/2014/main" id="{FCA3D761-DACB-4C53-99C0-B5963C3E7F09}"/>
              </a:ext>
            </a:extLst>
          </p:cNvPr>
          <p:cNvSpPr>
            <a:spLocks noGrp="1"/>
          </p:cNvSpPr>
          <p:nvPr>
            <p:ph type="body" sz="quarter" idx="26"/>
          </p:nvPr>
        </p:nvSpPr>
        <p:spPr>
          <a:xfrm>
            <a:off x="886495" y="4712086"/>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15" name="Text Placeholder 4">
            <a:extLst>
              <a:ext uri="{FF2B5EF4-FFF2-40B4-BE49-F238E27FC236}">
                <a16:creationId xmlns:a16="http://schemas.microsoft.com/office/drawing/2014/main" id="{C733189B-3F98-433D-9E60-99F9BA183421}"/>
              </a:ext>
            </a:extLst>
          </p:cNvPr>
          <p:cNvSpPr>
            <a:spLocks noGrp="1"/>
          </p:cNvSpPr>
          <p:nvPr>
            <p:ph type="body" sz="quarter" idx="27"/>
          </p:nvPr>
        </p:nvSpPr>
        <p:spPr>
          <a:xfrm>
            <a:off x="3533443" y="2540797"/>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16" name="Text Placeholder 4">
            <a:extLst>
              <a:ext uri="{FF2B5EF4-FFF2-40B4-BE49-F238E27FC236}">
                <a16:creationId xmlns:a16="http://schemas.microsoft.com/office/drawing/2014/main" id="{897631EE-43B5-473B-A72F-83D62086517E}"/>
              </a:ext>
            </a:extLst>
          </p:cNvPr>
          <p:cNvSpPr>
            <a:spLocks noGrp="1"/>
          </p:cNvSpPr>
          <p:nvPr>
            <p:ph type="body" sz="quarter" idx="28"/>
          </p:nvPr>
        </p:nvSpPr>
        <p:spPr>
          <a:xfrm>
            <a:off x="3533443" y="3634154"/>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17" name="Text Placeholder 4">
            <a:extLst>
              <a:ext uri="{FF2B5EF4-FFF2-40B4-BE49-F238E27FC236}">
                <a16:creationId xmlns:a16="http://schemas.microsoft.com/office/drawing/2014/main" id="{A87EE275-2DD5-45F2-AD0A-1A44D8595D22}"/>
              </a:ext>
            </a:extLst>
          </p:cNvPr>
          <p:cNvSpPr>
            <a:spLocks noGrp="1"/>
          </p:cNvSpPr>
          <p:nvPr>
            <p:ph type="body" sz="quarter" idx="29"/>
          </p:nvPr>
        </p:nvSpPr>
        <p:spPr>
          <a:xfrm>
            <a:off x="3533443" y="4712086"/>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18" name="Text Placeholder 4">
            <a:extLst>
              <a:ext uri="{FF2B5EF4-FFF2-40B4-BE49-F238E27FC236}">
                <a16:creationId xmlns:a16="http://schemas.microsoft.com/office/drawing/2014/main" id="{F7B4BF6D-71BA-476A-B135-E3BAE5818DF1}"/>
              </a:ext>
            </a:extLst>
          </p:cNvPr>
          <p:cNvSpPr>
            <a:spLocks noGrp="1"/>
          </p:cNvSpPr>
          <p:nvPr>
            <p:ph type="body" sz="quarter" idx="30"/>
          </p:nvPr>
        </p:nvSpPr>
        <p:spPr>
          <a:xfrm>
            <a:off x="6192253" y="2540797"/>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19" name="Text Placeholder 4">
            <a:extLst>
              <a:ext uri="{FF2B5EF4-FFF2-40B4-BE49-F238E27FC236}">
                <a16:creationId xmlns:a16="http://schemas.microsoft.com/office/drawing/2014/main" id="{75BEAE21-0C52-4563-9B5B-556B5BF520E5}"/>
              </a:ext>
            </a:extLst>
          </p:cNvPr>
          <p:cNvSpPr>
            <a:spLocks noGrp="1"/>
          </p:cNvSpPr>
          <p:nvPr>
            <p:ph type="body" sz="quarter" idx="31"/>
          </p:nvPr>
        </p:nvSpPr>
        <p:spPr>
          <a:xfrm>
            <a:off x="6192253" y="3634154"/>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20" name="Text Placeholder 4">
            <a:extLst>
              <a:ext uri="{FF2B5EF4-FFF2-40B4-BE49-F238E27FC236}">
                <a16:creationId xmlns:a16="http://schemas.microsoft.com/office/drawing/2014/main" id="{C9AE3054-B95D-42C1-8E88-3C145F7D67E2}"/>
              </a:ext>
            </a:extLst>
          </p:cNvPr>
          <p:cNvSpPr>
            <a:spLocks noGrp="1"/>
          </p:cNvSpPr>
          <p:nvPr>
            <p:ph type="body" sz="quarter" idx="32"/>
          </p:nvPr>
        </p:nvSpPr>
        <p:spPr>
          <a:xfrm>
            <a:off x="6192253" y="4712086"/>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21" name="Text Placeholder 4">
            <a:extLst>
              <a:ext uri="{FF2B5EF4-FFF2-40B4-BE49-F238E27FC236}">
                <a16:creationId xmlns:a16="http://schemas.microsoft.com/office/drawing/2014/main" id="{79684DA4-0E99-4442-A6E1-3D79593663A6}"/>
              </a:ext>
            </a:extLst>
          </p:cNvPr>
          <p:cNvSpPr>
            <a:spLocks noGrp="1"/>
          </p:cNvSpPr>
          <p:nvPr>
            <p:ph type="body" sz="quarter" idx="33"/>
          </p:nvPr>
        </p:nvSpPr>
        <p:spPr>
          <a:xfrm>
            <a:off x="8851063" y="2540797"/>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22" name="Text Placeholder 4">
            <a:extLst>
              <a:ext uri="{FF2B5EF4-FFF2-40B4-BE49-F238E27FC236}">
                <a16:creationId xmlns:a16="http://schemas.microsoft.com/office/drawing/2014/main" id="{D97EFAC4-D9B1-4B56-8C7D-65AA8195F78B}"/>
              </a:ext>
            </a:extLst>
          </p:cNvPr>
          <p:cNvSpPr>
            <a:spLocks noGrp="1"/>
          </p:cNvSpPr>
          <p:nvPr>
            <p:ph type="body" sz="quarter" idx="34"/>
          </p:nvPr>
        </p:nvSpPr>
        <p:spPr>
          <a:xfrm>
            <a:off x="8851063" y="3634154"/>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
        <p:nvSpPr>
          <p:cNvPr id="23" name="Text Placeholder 4">
            <a:extLst>
              <a:ext uri="{FF2B5EF4-FFF2-40B4-BE49-F238E27FC236}">
                <a16:creationId xmlns:a16="http://schemas.microsoft.com/office/drawing/2014/main" id="{332F2596-E9B6-42B5-9938-C4CC18667B56}"/>
              </a:ext>
            </a:extLst>
          </p:cNvPr>
          <p:cNvSpPr>
            <a:spLocks noGrp="1"/>
          </p:cNvSpPr>
          <p:nvPr>
            <p:ph type="body" sz="quarter" idx="35"/>
          </p:nvPr>
        </p:nvSpPr>
        <p:spPr>
          <a:xfrm>
            <a:off x="8851063" y="4712086"/>
            <a:ext cx="2466306" cy="956382"/>
          </a:xfrm>
          <a:prstGeom prst="rect">
            <a:avLst/>
          </a:prstGeom>
        </p:spPr>
        <p:txBody>
          <a:bodyPr anchor="ctr" anchorCtr="0"/>
          <a:lstStyle>
            <a:lvl1pPr algn="l">
              <a:defRPr sz="1800" b="0">
                <a:solidFill>
                  <a:schemeClr val="tx1"/>
                </a:solidFill>
              </a:defRPr>
            </a:lvl1pPr>
            <a:lvl2pPr algn="l">
              <a:defRPr sz="1400" b="0"/>
            </a:lvl2pPr>
            <a:lvl3pPr algn="l">
              <a:defRPr sz="1400" b="0"/>
            </a:lvl3pPr>
            <a:lvl4pPr algn="l">
              <a:defRPr sz="1400" b="0"/>
            </a:lvl4pPr>
            <a:lvl5pPr algn="l">
              <a:defRPr sz="1400" b="0"/>
            </a:lvl5pPr>
          </a:lstStyle>
          <a:p>
            <a:pPr lvl="0"/>
            <a:r>
              <a:rPr lang="en-GB"/>
              <a:t>Click to edit Master text styles</a:t>
            </a:r>
          </a:p>
        </p:txBody>
      </p:sp>
    </p:spTree>
    <p:extLst>
      <p:ext uri="{BB962C8B-B14F-4D97-AF65-F5344CB8AC3E}">
        <p14:creationId xmlns:p14="http://schemas.microsoft.com/office/powerpoint/2010/main" val="316158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id" hidden="1">
            <a:extLst>
              <a:ext uri="{FF2B5EF4-FFF2-40B4-BE49-F238E27FC236}">
                <a16:creationId xmlns:a16="http://schemas.microsoft.com/office/drawing/2014/main" id="{F91B3BBA-4691-431D-9C8B-99091B049A48}"/>
              </a:ext>
            </a:extLst>
          </p:cNvPr>
          <p:cNvGrpSpPr/>
          <p:nvPr userDrawn="1"/>
        </p:nvGrpSpPr>
        <p:grpSpPr>
          <a:xfrm>
            <a:off x="-1" y="-148430"/>
            <a:ext cx="12283795" cy="7006431"/>
            <a:chOff x="-1" y="-148430"/>
            <a:chExt cx="12283795" cy="7006431"/>
          </a:xfrm>
        </p:grpSpPr>
        <p:grpSp>
          <p:nvGrpSpPr>
            <p:cNvPr id="45" name="Group 44">
              <a:extLst>
                <a:ext uri="{FF2B5EF4-FFF2-40B4-BE49-F238E27FC236}">
                  <a16:creationId xmlns:a16="http://schemas.microsoft.com/office/drawing/2014/main" id="{221809CE-45BD-40B0-8472-F85E1D724B15}"/>
                </a:ext>
              </a:extLst>
            </p:cNvPr>
            <p:cNvGrpSpPr/>
            <p:nvPr userDrawn="1"/>
          </p:nvGrpSpPr>
          <p:grpSpPr>
            <a:xfrm>
              <a:off x="-1" y="-148430"/>
              <a:ext cx="12191999" cy="18000"/>
              <a:chOff x="354969" y="-148430"/>
              <a:chExt cx="11837031" cy="82551"/>
            </a:xfrm>
          </p:grpSpPr>
          <p:grpSp>
            <p:nvGrpSpPr>
              <p:cNvPr id="14" name="Group 13">
                <a:extLst>
                  <a:ext uri="{FF2B5EF4-FFF2-40B4-BE49-F238E27FC236}">
                    <a16:creationId xmlns:a16="http://schemas.microsoft.com/office/drawing/2014/main" id="{05CA96C9-9B4E-4B5B-A277-CA49973B6225}"/>
                  </a:ext>
                </a:extLst>
              </p:cNvPr>
              <p:cNvGrpSpPr/>
              <p:nvPr userDrawn="1"/>
            </p:nvGrpSpPr>
            <p:grpSpPr>
              <a:xfrm>
                <a:off x="10415586" y="-148430"/>
                <a:ext cx="1776414" cy="82551"/>
                <a:chOff x="10044000" y="-148430"/>
                <a:chExt cx="1776414" cy="82551"/>
              </a:xfrm>
            </p:grpSpPr>
            <p:sp>
              <p:nvSpPr>
                <p:cNvPr id="10" name="Rectangle 9">
                  <a:extLst>
                    <a:ext uri="{FF2B5EF4-FFF2-40B4-BE49-F238E27FC236}">
                      <a16:creationId xmlns:a16="http://schemas.microsoft.com/office/drawing/2014/main" id="{50F72AC4-C1AF-4CE9-A444-D25887E0A6AD}"/>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D10176F0-24D6-4B9A-B0FD-CD0DBE2D504C}"/>
                    </a:ext>
                  </a:extLst>
                </p:cNvPr>
                <p:cNvGrpSpPr/>
                <p:nvPr userDrawn="1"/>
              </p:nvGrpSpPr>
              <p:grpSpPr>
                <a:xfrm>
                  <a:off x="10636138" y="-148430"/>
                  <a:ext cx="1184276" cy="82551"/>
                  <a:chOff x="10636138" y="-148430"/>
                  <a:chExt cx="1184276" cy="82551"/>
                </a:xfrm>
              </p:grpSpPr>
              <p:sp>
                <p:nvSpPr>
                  <p:cNvPr id="9" name="Rectangle 8">
                    <a:extLst>
                      <a:ext uri="{FF2B5EF4-FFF2-40B4-BE49-F238E27FC236}">
                        <a16:creationId xmlns:a16="http://schemas.microsoft.com/office/drawing/2014/main" id="{63C483CB-9C0E-4E16-A1FE-793C6B30E609}"/>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A0D84CC-37CA-4112-B8B3-4C38B313481C}"/>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 name="Group 14">
                <a:extLst>
                  <a:ext uri="{FF2B5EF4-FFF2-40B4-BE49-F238E27FC236}">
                    <a16:creationId xmlns:a16="http://schemas.microsoft.com/office/drawing/2014/main" id="{3728E022-1E4C-4D89-8223-2C6E8DF748A6}"/>
                  </a:ext>
                </a:extLst>
              </p:cNvPr>
              <p:cNvGrpSpPr/>
              <p:nvPr userDrawn="1"/>
            </p:nvGrpSpPr>
            <p:grpSpPr>
              <a:xfrm>
                <a:off x="8639172" y="-148430"/>
                <a:ext cx="1776414" cy="82551"/>
                <a:chOff x="10044000" y="-148430"/>
                <a:chExt cx="1776414" cy="82551"/>
              </a:xfrm>
              <a:solidFill>
                <a:schemeClr val="tx2"/>
              </a:solidFill>
            </p:grpSpPr>
            <p:sp>
              <p:nvSpPr>
                <p:cNvPr id="16" name="Rectangle 15">
                  <a:extLst>
                    <a:ext uri="{FF2B5EF4-FFF2-40B4-BE49-F238E27FC236}">
                      <a16:creationId xmlns:a16="http://schemas.microsoft.com/office/drawing/2014/main" id="{2D61436C-4EA9-4D32-AB79-846AA5B2189A}"/>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00491CF1-3F79-46B6-822C-56D84E04E8C5}"/>
                    </a:ext>
                  </a:extLst>
                </p:cNvPr>
                <p:cNvGrpSpPr/>
                <p:nvPr userDrawn="1"/>
              </p:nvGrpSpPr>
              <p:grpSpPr>
                <a:xfrm>
                  <a:off x="10636138" y="-148430"/>
                  <a:ext cx="1184276" cy="82551"/>
                  <a:chOff x="10636138" y="-148430"/>
                  <a:chExt cx="1184276" cy="82551"/>
                </a:xfrm>
                <a:grpFill/>
              </p:grpSpPr>
              <p:sp>
                <p:nvSpPr>
                  <p:cNvPr id="18" name="Rectangle 17">
                    <a:extLst>
                      <a:ext uri="{FF2B5EF4-FFF2-40B4-BE49-F238E27FC236}">
                        <a16:creationId xmlns:a16="http://schemas.microsoft.com/office/drawing/2014/main" id="{1C1020E8-815D-4374-9820-8D18C67418ED}"/>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89C98FB-9461-48C1-8038-E0AED95903AA}"/>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 name="Group 19">
                <a:extLst>
                  <a:ext uri="{FF2B5EF4-FFF2-40B4-BE49-F238E27FC236}">
                    <a16:creationId xmlns:a16="http://schemas.microsoft.com/office/drawing/2014/main" id="{E131B212-7F9D-4BED-B591-71A1D382CBC7}"/>
                  </a:ext>
                </a:extLst>
              </p:cNvPr>
              <p:cNvGrpSpPr/>
              <p:nvPr userDrawn="1"/>
            </p:nvGrpSpPr>
            <p:grpSpPr>
              <a:xfrm>
                <a:off x="6862758" y="-148430"/>
                <a:ext cx="1776414" cy="82551"/>
                <a:chOff x="10044000" y="-148430"/>
                <a:chExt cx="1776414" cy="82551"/>
              </a:xfrm>
            </p:grpSpPr>
            <p:sp>
              <p:nvSpPr>
                <p:cNvPr id="21" name="Rectangle 20">
                  <a:extLst>
                    <a:ext uri="{FF2B5EF4-FFF2-40B4-BE49-F238E27FC236}">
                      <a16:creationId xmlns:a16="http://schemas.microsoft.com/office/drawing/2014/main" id="{C03B4739-5C84-46FE-85D3-0F2DD8A25634}"/>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AE264B2A-DB1F-47B9-A919-E26837A43EB8}"/>
                    </a:ext>
                  </a:extLst>
                </p:cNvPr>
                <p:cNvGrpSpPr/>
                <p:nvPr userDrawn="1"/>
              </p:nvGrpSpPr>
              <p:grpSpPr>
                <a:xfrm>
                  <a:off x="10636138" y="-148430"/>
                  <a:ext cx="1184276" cy="82551"/>
                  <a:chOff x="10636138" y="-148430"/>
                  <a:chExt cx="1184276" cy="82551"/>
                </a:xfrm>
              </p:grpSpPr>
              <p:sp>
                <p:nvSpPr>
                  <p:cNvPr id="23" name="Rectangle 22">
                    <a:extLst>
                      <a:ext uri="{FF2B5EF4-FFF2-40B4-BE49-F238E27FC236}">
                        <a16:creationId xmlns:a16="http://schemas.microsoft.com/office/drawing/2014/main" id="{0FA859F0-08D7-41E9-A6C2-0F80A1600B8C}"/>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8BFDC01-5264-4DA6-9C53-72EF8017501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 name="Group 24">
                <a:extLst>
                  <a:ext uri="{FF2B5EF4-FFF2-40B4-BE49-F238E27FC236}">
                    <a16:creationId xmlns:a16="http://schemas.microsoft.com/office/drawing/2014/main" id="{96AF5EE0-9C62-4749-9E92-90D1109BF7CC}"/>
                  </a:ext>
                </a:extLst>
              </p:cNvPr>
              <p:cNvGrpSpPr/>
              <p:nvPr userDrawn="1"/>
            </p:nvGrpSpPr>
            <p:grpSpPr>
              <a:xfrm>
                <a:off x="5086344" y="-148430"/>
                <a:ext cx="1776414" cy="82551"/>
                <a:chOff x="10044000" y="-148430"/>
                <a:chExt cx="1776414" cy="82551"/>
              </a:xfrm>
              <a:solidFill>
                <a:schemeClr val="tx2"/>
              </a:solidFill>
            </p:grpSpPr>
            <p:sp>
              <p:nvSpPr>
                <p:cNvPr id="26" name="Rectangle 25">
                  <a:extLst>
                    <a:ext uri="{FF2B5EF4-FFF2-40B4-BE49-F238E27FC236}">
                      <a16:creationId xmlns:a16="http://schemas.microsoft.com/office/drawing/2014/main" id="{649A1855-56D8-4659-97FB-319C01235CB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AB579263-B022-48FF-AEC7-93565E9659BC}"/>
                    </a:ext>
                  </a:extLst>
                </p:cNvPr>
                <p:cNvGrpSpPr/>
                <p:nvPr userDrawn="1"/>
              </p:nvGrpSpPr>
              <p:grpSpPr>
                <a:xfrm>
                  <a:off x="10636138" y="-148430"/>
                  <a:ext cx="1184276" cy="82551"/>
                  <a:chOff x="10636138" y="-148430"/>
                  <a:chExt cx="1184276" cy="82551"/>
                </a:xfrm>
                <a:grpFill/>
              </p:grpSpPr>
              <p:sp>
                <p:nvSpPr>
                  <p:cNvPr id="28" name="Rectangle 27">
                    <a:extLst>
                      <a:ext uri="{FF2B5EF4-FFF2-40B4-BE49-F238E27FC236}">
                        <a16:creationId xmlns:a16="http://schemas.microsoft.com/office/drawing/2014/main" id="{743A3B2D-BE05-4647-BDCE-54635C0882AA}"/>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3D8034F-3487-4EB4-A46D-A9F6FAB5D278}"/>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 name="Group 29">
                <a:extLst>
                  <a:ext uri="{FF2B5EF4-FFF2-40B4-BE49-F238E27FC236}">
                    <a16:creationId xmlns:a16="http://schemas.microsoft.com/office/drawing/2014/main" id="{48EDD9A2-BAF9-4807-B8DB-6DE350086BFA}"/>
                  </a:ext>
                </a:extLst>
              </p:cNvPr>
              <p:cNvGrpSpPr/>
              <p:nvPr userDrawn="1"/>
            </p:nvGrpSpPr>
            <p:grpSpPr>
              <a:xfrm>
                <a:off x="3309930" y="-148430"/>
                <a:ext cx="1776414" cy="82551"/>
                <a:chOff x="10044000" y="-148430"/>
                <a:chExt cx="1776414" cy="82551"/>
              </a:xfrm>
            </p:grpSpPr>
            <p:sp>
              <p:nvSpPr>
                <p:cNvPr id="31" name="Rectangle 30">
                  <a:extLst>
                    <a:ext uri="{FF2B5EF4-FFF2-40B4-BE49-F238E27FC236}">
                      <a16:creationId xmlns:a16="http://schemas.microsoft.com/office/drawing/2014/main" id="{71239E11-F255-4C89-9708-E73DBF757F35}"/>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29A933E-EB89-412C-9A16-7A1761F610BD}"/>
                    </a:ext>
                  </a:extLst>
                </p:cNvPr>
                <p:cNvGrpSpPr/>
                <p:nvPr userDrawn="1"/>
              </p:nvGrpSpPr>
              <p:grpSpPr>
                <a:xfrm>
                  <a:off x="10636138" y="-148430"/>
                  <a:ext cx="1184276" cy="82551"/>
                  <a:chOff x="10636138" y="-148430"/>
                  <a:chExt cx="1184276" cy="82551"/>
                </a:xfrm>
              </p:grpSpPr>
              <p:sp>
                <p:nvSpPr>
                  <p:cNvPr id="33" name="Rectangle 32">
                    <a:extLst>
                      <a:ext uri="{FF2B5EF4-FFF2-40B4-BE49-F238E27FC236}">
                        <a16:creationId xmlns:a16="http://schemas.microsoft.com/office/drawing/2014/main" id="{34DF87D4-D832-49DC-A339-AC1DD94A6A4D}"/>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91D562F-BFA4-4227-85B5-DA8E6EA9002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5" name="Group 34">
                <a:extLst>
                  <a:ext uri="{FF2B5EF4-FFF2-40B4-BE49-F238E27FC236}">
                    <a16:creationId xmlns:a16="http://schemas.microsoft.com/office/drawing/2014/main" id="{0FF9B0E9-7F55-46DD-B737-4563044AC3CB}"/>
                  </a:ext>
                </a:extLst>
              </p:cNvPr>
              <p:cNvGrpSpPr/>
              <p:nvPr userDrawn="1"/>
            </p:nvGrpSpPr>
            <p:grpSpPr>
              <a:xfrm>
                <a:off x="1533516" y="-148430"/>
                <a:ext cx="1776414" cy="82551"/>
                <a:chOff x="10044000" y="-148430"/>
                <a:chExt cx="1776414" cy="82551"/>
              </a:xfrm>
              <a:solidFill>
                <a:schemeClr val="tx2"/>
              </a:solidFill>
            </p:grpSpPr>
            <p:sp>
              <p:nvSpPr>
                <p:cNvPr id="36" name="Rectangle 35">
                  <a:extLst>
                    <a:ext uri="{FF2B5EF4-FFF2-40B4-BE49-F238E27FC236}">
                      <a16:creationId xmlns:a16="http://schemas.microsoft.com/office/drawing/2014/main" id="{8A0D9AB0-BDF8-4BF8-933D-76527927EB0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B5E63815-B53E-4DEA-B7CE-70992C3829A8}"/>
                    </a:ext>
                  </a:extLst>
                </p:cNvPr>
                <p:cNvGrpSpPr/>
                <p:nvPr userDrawn="1"/>
              </p:nvGrpSpPr>
              <p:grpSpPr>
                <a:xfrm>
                  <a:off x="10636138" y="-148430"/>
                  <a:ext cx="1184276" cy="82551"/>
                  <a:chOff x="10636138" y="-148430"/>
                  <a:chExt cx="1184276" cy="82551"/>
                </a:xfrm>
                <a:grpFill/>
              </p:grpSpPr>
              <p:sp>
                <p:nvSpPr>
                  <p:cNvPr id="38" name="Rectangle 37">
                    <a:extLst>
                      <a:ext uri="{FF2B5EF4-FFF2-40B4-BE49-F238E27FC236}">
                        <a16:creationId xmlns:a16="http://schemas.microsoft.com/office/drawing/2014/main" id="{94D5A0B5-8362-422E-92CD-C3969E475B4C}"/>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2899DA0E-EB57-44F4-B814-102F3F299F00}"/>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2" name="Group 41">
                <a:extLst>
                  <a:ext uri="{FF2B5EF4-FFF2-40B4-BE49-F238E27FC236}">
                    <a16:creationId xmlns:a16="http://schemas.microsoft.com/office/drawing/2014/main" id="{A1A39780-93FB-4FED-9F4A-CEC489158CD3}"/>
                  </a:ext>
                </a:extLst>
              </p:cNvPr>
              <p:cNvGrpSpPr/>
              <p:nvPr userDrawn="1"/>
            </p:nvGrpSpPr>
            <p:grpSpPr>
              <a:xfrm>
                <a:off x="354969" y="-148430"/>
                <a:ext cx="1184276" cy="82551"/>
                <a:chOff x="10636138" y="-148430"/>
                <a:chExt cx="1184276" cy="82551"/>
              </a:xfrm>
            </p:grpSpPr>
            <p:sp>
              <p:nvSpPr>
                <p:cNvPr id="43" name="Rectangle 42">
                  <a:extLst>
                    <a:ext uri="{FF2B5EF4-FFF2-40B4-BE49-F238E27FC236}">
                      <a16:creationId xmlns:a16="http://schemas.microsoft.com/office/drawing/2014/main" id="{6456A92D-9BF1-42F6-A2E4-492263D70B93}"/>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82D97F1-9A9B-47D1-A2F1-784BC83B7F5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9" name="Group 88">
              <a:extLst>
                <a:ext uri="{FF2B5EF4-FFF2-40B4-BE49-F238E27FC236}">
                  <a16:creationId xmlns:a16="http://schemas.microsoft.com/office/drawing/2014/main" id="{C34CFFDF-2152-4A2D-8FB3-0A7B23D098B7}"/>
                </a:ext>
              </a:extLst>
            </p:cNvPr>
            <p:cNvGrpSpPr/>
            <p:nvPr userDrawn="1"/>
          </p:nvGrpSpPr>
          <p:grpSpPr>
            <a:xfrm>
              <a:off x="12265794" y="1"/>
              <a:ext cx="18000" cy="6858000"/>
              <a:chOff x="12425515" y="2588735"/>
              <a:chExt cx="82551" cy="4269265"/>
            </a:xfrm>
          </p:grpSpPr>
          <p:sp>
            <p:nvSpPr>
              <p:cNvPr id="82" name="Rectangle 81">
                <a:extLst>
                  <a:ext uri="{FF2B5EF4-FFF2-40B4-BE49-F238E27FC236}">
                    <a16:creationId xmlns:a16="http://schemas.microsoft.com/office/drawing/2014/main" id="{A5E7F58C-EE61-45FF-BBF9-8DE1F3DD1C59}"/>
                  </a:ext>
                </a:extLst>
              </p:cNvPr>
              <p:cNvSpPr/>
              <p:nvPr userDrawn="1"/>
            </p:nvSpPr>
            <p:spPr>
              <a:xfrm rot="5400000">
                <a:off x="12161048" y="529278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8E6C2DEC-5E14-4D86-A7EC-DF4187D064F2}"/>
                  </a:ext>
                </a:extLst>
              </p:cNvPr>
              <p:cNvSpPr/>
              <p:nvPr userDrawn="1"/>
            </p:nvSpPr>
            <p:spPr>
              <a:xfrm rot="5400000">
                <a:off x="12161048" y="651257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C74D7886-31ED-4084-8E07-296ECC655564}"/>
                  </a:ext>
                </a:extLst>
              </p:cNvPr>
              <p:cNvSpPr/>
              <p:nvPr userDrawn="1"/>
            </p:nvSpPr>
            <p:spPr>
              <a:xfrm rot="5400000">
                <a:off x="12162637" y="590267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D7BD4B1F-2F1E-446E-A05B-F3CB5E5F6873}"/>
                  </a:ext>
                </a:extLst>
              </p:cNvPr>
              <p:cNvSpPr/>
              <p:nvPr userDrawn="1"/>
            </p:nvSpPr>
            <p:spPr>
              <a:xfrm rot="5400000">
                <a:off x="12161048" y="346309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53310686-91D7-4A31-82C8-A67D32C0F75A}"/>
                  </a:ext>
                </a:extLst>
              </p:cNvPr>
              <p:cNvSpPr/>
              <p:nvPr userDrawn="1"/>
            </p:nvSpPr>
            <p:spPr>
              <a:xfrm rot="5400000">
                <a:off x="12161048" y="468288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AE3B8320-65F3-48A9-85F1-293C37A82915}"/>
                  </a:ext>
                </a:extLst>
              </p:cNvPr>
              <p:cNvSpPr/>
              <p:nvPr userDrawn="1"/>
            </p:nvSpPr>
            <p:spPr>
              <a:xfrm rot="5400000">
                <a:off x="12162637" y="407299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7125D60-8B03-47D1-B843-A583D2ED4F62}"/>
                  </a:ext>
                </a:extLst>
              </p:cNvPr>
              <p:cNvSpPr/>
              <p:nvPr userDrawn="1"/>
            </p:nvSpPr>
            <p:spPr>
              <a:xfrm rot="5400000">
                <a:off x="12161048" y="285320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 name="Title Placeholder 1">
            <a:extLst>
              <a:ext uri="{FF2B5EF4-FFF2-40B4-BE49-F238E27FC236}">
                <a16:creationId xmlns:a16="http://schemas.microsoft.com/office/drawing/2014/main" id="{9D1491C4-9830-46D6-9B7E-91D978B17D03}"/>
              </a:ext>
            </a:extLst>
          </p:cNvPr>
          <p:cNvSpPr>
            <a:spLocks noGrp="1"/>
          </p:cNvSpPr>
          <p:nvPr>
            <p:ph type="title"/>
          </p:nvPr>
        </p:nvSpPr>
        <p:spPr>
          <a:xfrm>
            <a:off x="807269" y="239083"/>
            <a:ext cx="10580059" cy="755904"/>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490CFD-D389-4642-995F-30BEB12330F8}"/>
              </a:ext>
            </a:extLst>
          </p:cNvPr>
          <p:cNvSpPr>
            <a:spLocks noGrp="1"/>
          </p:cNvSpPr>
          <p:nvPr>
            <p:ph type="body" idx="1"/>
          </p:nvPr>
        </p:nvSpPr>
        <p:spPr>
          <a:xfrm>
            <a:off x="807269" y="1959431"/>
            <a:ext cx="10580059" cy="390179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170906064"/>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70" r:id="rId3"/>
    <p:sldLayoutId id="2147483766" r:id="rId4"/>
    <p:sldLayoutId id="2147483784" r:id="rId5"/>
    <p:sldLayoutId id="2147483782" r:id="rId6"/>
    <p:sldLayoutId id="2147483785" r:id="rId7"/>
    <p:sldLayoutId id="2147483788" r:id="rId8"/>
    <p:sldLayoutId id="2147483789" r:id="rId9"/>
    <p:sldLayoutId id="2147483809" r:id="rId10"/>
    <p:sldLayoutId id="2147483798" r:id="rId11"/>
    <p:sldLayoutId id="2147483799" r:id="rId12"/>
    <p:sldLayoutId id="2147483801" r:id="rId13"/>
    <p:sldLayoutId id="2147483806" r:id="rId14"/>
    <p:sldLayoutId id="2147483852" r:id="rId15"/>
    <p:sldLayoutId id="2147483874" r:id="rId16"/>
    <p:sldLayoutId id="2147483887" r:id="rId17"/>
    <p:sldLayoutId id="2147483914" r:id="rId18"/>
    <p:sldLayoutId id="2147483920" r:id="rId19"/>
    <p:sldLayoutId id="2147484062" r:id="rId20"/>
  </p:sldLayoutIdLst>
  <p:hf sldNum="0" hd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384">
          <p15:clr>
            <a:srgbClr val="F26B43"/>
          </p15:clr>
        </p15:guide>
        <p15:guide id="4" pos="768">
          <p15:clr>
            <a:srgbClr val="F26B43"/>
          </p15:clr>
        </p15:guide>
        <p15:guide id="5" pos="1149">
          <p15:clr>
            <a:srgbClr val="F26B43"/>
          </p15:clr>
        </p15:guide>
        <p15:guide id="6" pos="1533">
          <p15:clr>
            <a:srgbClr val="F26B43"/>
          </p15:clr>
        </p15:guide>
        <p15:guide id="7" pos="1917">
          <p15:clr>
            <a:srgbClr val="F26B43"/>
          </p15:clr>
        </p15:guide>
        <p15:guide id="8" pos="2300">
          <p15:clr>
            <a:srgbClr val="F26B43"/>
          </p15:clr>
        </p15:guide>
        <p15:guide id="9" pos="2684">
          <p15:clr>
            <a:srgbClr val="F26B43"/>
          </p15:clr>
        </p15:guide>
        <p15:guide id="10" pos="3069">
          <p15:clr>
            <a:srgbClr val="F26B43"/>
          </p15:clr>
        </p15:guide>
        <p15:guide id="11" pos="3455">
          <p15:clr>
            <a:srgbClr val="F26B43"/>
          </p15:clr>
        </p15:guide>
        <p15:guide id="12" pos="4221">
          <p15:clr>
            <a:srgbClr val="F26B43"/>
          </p15:clr>
        </p15:guide>
        <p15:guide id="13" pos="4607">
          <p15:clr>
            <a:srgbClr val="F26B43"/>
          </p15:clr>
        </p15:guide>
        <p15:guide id="14" pos="4991">
          <p15:clr>
            <a:srgbClr val="F26B43"/>
          </p15:clr>
        </p15:guide>
        <p15:guide id="15" pos="5373">
          <p15:clr>
            <a:srgbClr val="F26B43"/>
          </p15:clr>
        </p15:guide>
        <p15:guide id="16" pos="5759">
          <p15:clr>
            <a:srgbClr val="F26B43"/>
          </p15:clr>
        </p15:guide>
        <p15:guide id="17" pos="6143">
          <p15:clr>
            <a:srgbClr val="F26B43"/>
          </p15:clr>
        </p15:guide>
        <p15:guide id="18" pos="6527">
          <p15:clr>
            <a:srgbClr val="F26B43"/>
          </p15:clr>
        </p15:guide>
        <p15:guide id="19" pos="6912">
          <p15:clr>
            <a:srgbClr val="F26B43"/>
          </p15:clr>
        </p15:guide>
        <p15:guide id="20" pos="7296">
          <p15:clr>
            <a:srgbClr val="F26B43"/>
          </p15:clr>
        </p15:guide>
        <p15:guide id="21" orient="horz" pos="617">
          <p15:clr>
            <a:srgbClr val="F26B43"/>
          </p15:clr>
        </p15:guide>
        <p15:guide id="22" orient="horz" pos="1233">
          <p15:clr>
            <a:srgbClr val="F26B43"/>
          </p15:clr>
        </p15:guide>
        <p15:guide id="23" orient="horz" pos="1851">
          <p15:clr>
            <a:srgbClr val="F26B43"/>
          </p15:clr>
        </p15:guide>
        <p15:guide id="24" orient="horz" pos="2469">
          <p15:clr>
            <a:srgbClr val="F26B43"/>
          </p15:clr>
        </p15:guide>
        <p15:guide id="25" orient="horz" pos="3086">
          <p15:clr>
            <a:srgbClr val="F26B43"/>
          </p15:clr>
        </p15:guide>
        <p15:guide id="26" orient="horz" pos="3702">
          <p15:clr>
            <a:srgbClr val="F26B43"/>
          </p15:clr>
        </p15:guide>
        <p15:guide id="27" pos="7173">
          <p15:clr>
            <a:srgbClr val="F26B43"/>
          </p15:clr>
        </p15:guide>
        <p15:guide id="28" pos="507">
          <p15:clr>
            <a:srgbClr val="F26B43"/>
          </p15:clr>
        </p15:guide>
        <p15:guide id="29" orient="horz" pos="9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id" hidden="1">
            <a:extLst>
              <a:ext uri="{FF2B5EF4-FFF2-40B4-BE49-F238E27FC236}">
                <a16:creationId xmlns:a16="http://schemas.microsoft.com/office/drawing/2014/main" id="{F91B3BBA-4691-431D-9C8B-99091B049A48}"/>
              </a:ext>
            </a:extLst>
          </p:cNvPr>
          <p:cNvGrpSpPr/>
          <p:nvPr userDrawn="1"/>
        </p:nvGrpSpPr>
        <p:grpSpPr>
          <a:xfrm>
            <a:off x="-1" y="-148430"/>
            <a:ext cx="12283795" cy="7006431"/>
            <a:chOff x="-1" y="-148430"/>
            <a:chExt cx="12283795" cy="7006431"/>
          </a:xfrm>
        </p:grpSpPr>
        <p:grpSp>
          <p:nvGrpSpPr>
            <p:cNvPr id="45" name="Group 44">
              <a:extLst>
                <a:ext uri="{FF2B5EF4-FFF2-40B4-BE49-F238E27FC236}">
                  <a16:creationId xmlns:a16="http://schemas.microsoft.com/office/drawing/2014/main" id="{221809CE-45BD-40B0-8472-F85E1D724B15}"/>
                </a:ext>
              </a:extLst>
            </p:cNvPr>
            <p:cNvGrpSpPr/>
            <p:nvPr userDrawn="1"/>
          </p:nvGrpSpPr>
          <p:grpSpPr>
            <a:xfrm>
              <a:off x="-1" y="-148430"/>
              <a:ext cx="12191999" cy="18000"/>
              <a:chOff x="354969" y="-148430"/>
              <a:chExt cx="11837031" cy="82551"/>
            </a:xfrm>
          </p:grpSpPr>
          <p:grpSp>
            <p:nvGrpSpPr>
              <p:cNvPr id="14" name="Group 13">
                <a:extLst>
                  <a:ext uri="{FF2B5EF4-FFF2-40B4-BE49-F238E27FC236}">
                    <a16:creationId xmlns:a16="http://schemas.microsoft.com/office/drawing/2014/main" id="{05CA96C9-9B4E-4B5B-A277-CA49973B6225}"/>
                  </a:ext>
                </a:extLst>
              </p:cNvPr>
              <p:cNvGrpSpPr/>
              <p:nvPr userDrawn="1"/>
            </p:nvGrpSpPr>
            <p:grpSpPr>
              <a:xfrm>
                <a:off x="10415586" y="-148430"/>
                <a:ext cx="1776414" cy="82551"/>
                <a:chOff x="10044000" y="-148430"/>
                <a:chExt cx="1776414" cy="82551"/>
              </a:xfrm>
            </p:grpSpPr>
            <p:sp>
              <p:nvSpPr>
                <p:cNvPr id="10" name="Rectangle 9">
                  <a:extLst>
                    <a:ext uri="{FF2B5EF4-FFF2-40B4-BE49-F238E27FC236}">
                      <a16:creationId xmlns:a16="http://schemas.microsoft.com/office/drawing/2014/main" id="{50F72AC4-C1AF-4CE9-A444-D25887E0A6AD}"/>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D10176F0-24D6-4B9A-B0FD-CD0DBE2D504C}"/>
                    </a:ext>
                  </a:extLst>
                </p:cNvPr>
                <p:cNvGrpSpPr/>
                <p:nvPr userDrawn="1"/>
              </p:nvGrpSpPr>
              <p:grpSpPr>
                <a:xfrm>
                  <a:off x="10636138" y="-148430"/>
                  <a:ext cx="1184276" cy="82551"/>
                  <a:chOff x="10636138" y="-148430"/>
                  <a:chExt cx="1184276" cy="82551"/>
                </a:xfrm>
              </p:grpSpPr>
              <p:sp>
                <p:nvSpPr>
                  <p:cNvPr id="9" name="Rectangle 8">
                    <a:extLst>
                      <a:ext uri="{FF2B5EF4-FFF2-40B4-BE49-F238E27FC236}">
                        <a16:creationId xmlns:a16="http://schemas.microsoft.com/office/drawing/2014/main" id="{63C483CB-9C0E-4E16-A1FE-793C6B30E609}"/>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A0D84CC-37CA-4112-B8B3-4C38B313481C}"/>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 name="Group 14">
                <a:extLst>
                  <a:ext uri="{FF2B5EF4-FFF2-40B4-BE49-F238E27FC236}">
                    <a16:creationId xmlns:a16="http://schemas.microsoft.com/office/drawing/2014/main" id="{3728E022-1E4C-4D89-8223-2C6E8DF748A6}"/>
                  </a:ext>
                </a:extLst>
              </p:cNvPr>
              <p:cNvGrpSpPr/>
              <p:nvPr userDrawn="1"/>
            </p:nvGrpSpPr>
            <p:grpSpPr>
              <a:xfrm>
                <a:off x="8639172" y="-148430"/>
                <a:ext cx="1776414" cy="82551"/>
                <a:chOff x="10044000" y="-148430"/>
                <a:chExt cx="1776414" cy="82551"/>
              </a:xfrm>
              <a:solidFill>
                <a:schemeClr val="tx2"/>
              </a:solidFill>
            </p:grpSpPr>
            <p:sp>
              <p:nvSpPr>
                <p:cNvPr id="16" name="Rectangle 15">
                  <a:extLst>
                    <a:ext uri="{FF2B5EF4-FFF2-40B4-BE49-F238E27FC236}">
                      <a16:creationId xmlns:a16="http://schemas.microsoft.com/office/drawing/2014/main" id="{2D61436C-4EA9-4D32-AB79-846AA5B2189A}"/>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00491CF1-3F79-46B6-822C-56D84E04E8C5}"/>
                    </a:ext>
                  </a:extLst>
                </p:cNvPr>
                <p:cNvGrpSpPr/>
                <p:nvPr userDrawn="1"/>
              </p:nvGrpSpPr>
              <p:grpSpPr>
                <a:xfrm>
                  <a:off x="10636138" y="-148430"/>
                  <a:ext cx="1184276" cy="82551"/>
                  <a:chOff x="10636138" y="-148430"/>
                  <a:chExt cx="1184276" cy="82551"/>
                </a:xfrm>
                <a:grpFill/>
              </p:grpSpPr>
              <p:sp>
                <p:nvSpPr>
                  <p:cNvPr id="18" name="Rectangle 17">
                    <a:extLst>
                      <a:ext uri="{FF2B5EF4-FFF2-40B4-BE49-F238E27FC236}">
                        <a16:creationId xmlns:a16="http://schemas.microsoft.com/office/drawing/2014/main" id="{1C1020E8-815D-4374-9820-8D18C67418ED}"/>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89C98FB-9461-48C1-8038-E0AED95903AA}"/>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 name="Group 19">
                <a:extLst>
                  <a:ext uri="{FF2B5EF4-FFF2-40B4-BE49-F238E27FC236}">
                    <a16:creationId xmlns:a16="http://schemas.microsoft.com/office/drawing/2014/main" id="{E131B212-7F9D-4BED-B591-71A1D382CBC7}"/>
                  </a:ext>
                </a:extLst>
              </p:cNvPr>
              <p:cNvGrpSpPr/>
              <p:nvPr userDrawn="1"/>
            </p:nvGrpSpPr>
            <p:grpSpPr>
              <a:xfrm>
                <a:off x="6862758" y="-148430"/>
                <a:ext cx="1776414" cy="82551"/>
                <a:chOff x="10044000" y="-148430"/>
                <a:chExt cx="1776414" cy="82551"/>
              </a:xfrm>
            </p:grpSpPr>
            <p:sp>
              <p:nvSpPr>
                <p:cNvPr id="21" name="Rectangle 20">
                  <a:extLst>
                    <a:ext uri="{FF2B5EF4-FFF2-40B4-BE49-F238E27FC236}">
                      <a16:creationId xmlns:a16="http://schemas.microsoft.com/office/drawing/2014/main" id="{C03B4739-5C84-46FE-85D3-0F2DD8A25634}"/>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AE264B2A-DB1F-47B9-A919-E26837A43EB8}"/>
                    </a:ext>
                  </a:extLst>
                </p:cNvPr>
                <p:cNvGrpSpPr/>
                <p:nvPr userDrawn="1"/>
              </p:nvGrpSpPr>
              <p:grpSpPr>
                <a:xfrm>
                  <a:off x="10636138" y="-148430"/>
                  <a:ext cx="1184276" cy="82551"/>
                  <a:chOff x="10636138" y="-148430"/>
                  <a:chExt cx="1184276" cy="82551"/>
                </a:xfrm>
              </p:grpSpPr>
              <p:sp>
                <p:nvSpPr>
                  <p:cNvPr id="23" name="Rectangle 22">
                    <a:extLst>
                      <a:ext uri="{FF2B5EF4-FFF2-40B4-BE49-F238E27FC236}">
                        <a16:creationId xmlns:a16="http://schemas.microsoft.com/office/drawing/2014/main" id="{0FA859F0-08D7-41E9-A6C2-0F80A1600B8C}"/>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8BFDC01-5264-4DA6-9C53-72EF8017501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 name="Group 24">
                <a:extLst>
                  <a:ext uri="{FF2B5EF4-FFF2-40B4-BE49-F238E27FC236}">
                    <a16:creationId xmlns:a16="http://schemas.microsoft.com/office/drawing/2014/main" id="{96AF5EE0-9C62-4749-9E92-90D1109BF7CC}"/>
                  </a:ext>
                </a:extLst>
              </p:cNvPr>
              <p:cNvGrpSpPr/>
              <p:nvPr userDrawn="1"/>
            </p:nvGrpSpPr>
            <p:grpSpPr>
              <a:xfrm>
                <a:off x="5086344" y="-148430"/>
                <a:ext cx="1776414" cy="82551"/>
                <a:chOff x="10044000" y="-148430"/>
                <a:chExt cx="1776414" cy="82551"/>
              </a:xfrm>
              <a:solidFill>
                <a:schemeClr val="tx2"/>
              </a:solidFill>
            </p:grpSpPr>
            <p:sp>
              <p:nvSpPr>
                <p:cNvPr id="26" name="Rectangle 25">
                  <a:extLst>
                    <a:ext uri="{FF2B5EF4-FFF2-40B4-BE49-F238E27FC236}">
                      <a16:creationId xmlns:a16="http://schemas.microsoft.com/office/drawing/2014/main" id="{649A1855-56D8-4659-97FB-319C01235CB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AB579263-B022-48FF-AEC7-93565E9659BC}"/>
                    </a:ext>
                  </a:extLst>
                </p:cNvPr>
                <p:cNvGrpSpPr/>
                <p:nvPr userDrawn="1"/>
              </p:nvGrpSpPr>
              <p:grpSpPr>
                <a:xfrm>
                  <a:off x="10636138" y="-148430"/>
                  <a:ext cx="1184276" cy="82551"/>
                  <a:chOff x="10636138" y="-148430"/>
                  <a:chExt cx="1184276" cy="82551"/>
                </a:xfrm>
                <a:grpFill/>
              </p:grpSpPr>
              <p:sp>
                <p:nvSpPr>
                  <p:cNvPr id="28" name="Rectangle 27">
                    <a:extLst>
                      <a:ext uri="{FF2B5EF4-FFF2-40B4-BE49-F238E27FC236}">
                        <a16:creationId xmlns:a16="http://schemas.microsoft.com/office/drawing/2014/main" id="{743A3B2D-BE05-4647-BDCE-54635C0882AA}"/>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3D8034F-3487-4EB4-A46D-A9F6FAB5D278}"/>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 name="Group 29">
                <a:extLst>
                  <a:ext uri="{FF2B5EF4-FFF2-40B4-BE49-F238E27FC236}">
                    <a16:creationId xmlns:a16="http://schemas.microsoft.com/office/drawing/2014/main" id="{48EDD9A2-BAF9-4807-B8DB-6DE350086BFA}"/>
                  </a:ext>
                </a:extLst>
              </p:cNvPr>
              <p:cNvGrpSpPr/>
              <p:nvPr userDrawn="1"/>
            </p:nvGrpSpPr>
            <p:grpSpPr>
              <a:xfrm>
                <a:off x="3309930" y="-148430"/>
                <a:ext cx="1776414" cy="82551"/>
                <a:chOff x="10044000" y="-148430"/>
                <a:chExt cx="1776414" cy="82551"/>
              </a:xfrm>
            </p:grpSpPr>
            <p:sp>
              <p:nvSpPr>
                <p:cNvPr id="31" name="Rectangle 30">
                  <a:extLst>
                    <a:ext uri="{FF2B5EF4-FFF2-40B4-BE49-F238E27FC236}">
                      <a16:creationId xmlns:a16="http://schemas.microsoft.com/office/drawing/2014/main" id="{71239E11-F255-4C89-9708-E73DBF757F35}"/>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29A933E-EB89-412C-9A16-7A1761F610BD}"/>
                    </a:ext>
                  </a:extLst>
                </p:cNvPr>
                <p:cNvGrpSpPr/>
                <p:nvPr userDrawn="1"/>
              </p:nvGrpSpPr>
              <p:grpSpPr>
                <a:xfrm>
                  <a:off x="10636138" y="-148430"/>
                  <a:ext cx="1184276" cy="82551"/>
                  <a:chOff x="10636138" y="-148430"/>
                  <a:chExt cx="1184276" cy="82551"/>
                </a:xfrm>
              </p:grpSpPr>
              <p:sp>
                <p:nvSpPr>
                  <p:cNvPr id="33" name="Rectangle 32">
                    <a:extLst>
                      <a:ext uri="{FF2B5EF4-FFF2-40B4-BE49-F238E27FC236}">
                        <a16:creationId xmlns:a16="http://schemas.microsoft.com/office/drawing/2014/main" id="{34DF87D4-D832-49DC-A339-AC1DD94A6A4D}"/>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91D562F-BFA4-4227-85B5-DA8E6EA9002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5" name="Group 34">
                <a:extLst>
                  <a:ext uri="{FF2B5EF4-FFF2-40B4-BE49-F238E27FC236}">
                    <a16:creationId xmlns:a16="http://schemas.microsoft.com/office/drawing/2014/main" id="{0FF9B0E9-7F55-46DD-B737-4563044AC3CB}"/>
                  </a:ext>
                </a:extLst>
              </p:cNvPr>
              <p:cNvGrpSpPr/>
              <p:nvPr userDrawn="1"/>
            </p:nvGrpSpPr>
            <p:grpSpPr>
              <a:xfrm>
                <a:off x="1533516" y="-148430"/>
                <a:ext cx="1776414" cy="82551"/>
                <a:chOff x="10044000" y="-148430"/>
                <a:chExt cx="1776414" cy="82551"/>
              </a:xfrm>
              <a:solidFill>
                <a:schemeClr val="tx2"/>
              </a:solidFill>
            </p:grpSpPr>
            <p:sp>
              <p:nvSpPr>
                <p:cNvPr id="36" name="Rectangle 35">
                  <a:extLst>
                    <a:ext uri="{FF2B5EF4-FFF2-40B4-BE49-F238E27FC236}">
                      <a16:creationId xmlns:a16="http://schemas.microsoft.com/office/drawing/2014/main" id="{8A0D9AB0-BDF8-4BF8-933D-76527927EB0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B5E63815-B53E-4DEA-B7CE-70992C3829A8}"/>
                    </a:ext>
                  </a:extLst>
                </p:cNvPr>
                <p:cNvGrpSpPr/>
                <p:nvPr userDrawn="1"/>
              </p:nvGrpSpPr>
              <p:grpSpPr>
                <a:xfrm>
                  <a:off x="10636138" y="-148430"/>
                  <a:ext cx="1184276" cy="82551"/>
                  <a:chOff x="10636138" y="-148430"/>
                  <a:chExt cx="1184276" cy="82551"/>
                </a:xfrm>
                <a:grpFill/>
              </p:grpSpPr>
              <p:sp>
                <p:nvSpPr>
                  <p:cNvPr id="38" name="Rectangle 37">
                    <a:extLst>
                      <a:ext uri="{FF2B5EF4-FFF2-40B4-BE49-F238E27FC236}">
                        <a16:creationId xmlns:a16="http://schemas.microsoft.com/office/drawing/2014/main" id="{94D5A0B5-8362-422E-92CD-C3969E475B4C}"/>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2899DA0E-EB57-44F4-B814-102F3F299F00}"/>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2" name="Group 41">
                <a:extLst>
                  <a:ext uri="{FF2B5EF4-FFF2-40B4-BE49-F238E27FC236}">
                    <a16:creationId xmlns:a16="http://schemas.microsoft.com/office/drawing/2014/main" id="{A1A39780-93FB-4FED-9F4A-CEC489158CD3}"/>
                  </a:ext>
                </a:extLst>
              </p:cNvPr>
              <p:cNvGrpSpPr/>
              <p:nvPr userDrawn="1"/>
            </p:nvGrpSpPr>
            <p:grpSpPr>
              <a:xfrm>
                <a:off x="354969" y="-148430"/>
                <a:ext cx="1184276" cy="82551"/>
                <a:chOff x="10636138" y="-148430"/>
                <a:chExt cx="1184276" cy="82551"/>
              </a:xfrm>
            </p:grpSpPr>
            <p:sp>
              <p:nvSpPr>
                <p:cNvPr id="43" name="Rectangle 42">
                  <a:extLst>
                    <a:ext uri="{FF2B5EF4-FFF2-40B4-BE49-F238E27FC236}">
                      <a16:creationId xmlns:a16="http://schemas.microsoft.com/office/drawing/2014/main" id="{6456A92D-9BF1-42F6-A2E4-492263D70B93}"/>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82D97F1-9A9B-47D1-A2F1-784BC83B7F5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9" name="Group 88">
              <a:extLst>
                <a:ext uri="{FF2B5EF4-FFF2-40B4-BE49-F238E27FC236}">
                  <a16:creationId xmlns:a16="http://schemas.microsoft.com/office/drawing/2014/main" id="{C34CFFDF-2152-4A2D-8FB3-0A7B23D098B7}"/>
                </a:ext>
              </a:extLst>
            </p:cNvPr>
            <p:cNvGrpSpPr/>
            <p:nvPr userDrawn="1"/>
          </p:nvGrpSpPr>
          <p:grpSpPr>
            <a:xfrm>
              <a:off x="12265794" y="1"/>
              <a:ext cx="18000" cy="6858000"/>
              <a:chOff x="12425515" y="2588735"/>
              <a:chExt cx="82551" cy="4269265"/>
            </a:xfrm>
          </p:grpSpPr>
          <p:sp>
            <p:nvSpPr>
              <p:cNvPr id="82" name="Rectangle 81">
                <a:extLst>
                  <a:ext uri="{FF2B5EF4-FFF2-40B4-BE49-F238E27FC236}">
                    <a16:creationId xmlns:a16="http://schemas.microsoft.com/office/drawing/2014/main" id="{A5E7F58C-EE61-45FF-BBF9-8DE1F3DD1C59}"/>
                  </a:ext>
                </a:extLst>
              </p:cNvPr>
              <p:cNvSpPr/>
              <p:nvPr userDrawn="1"/>
            </p:nvSpPr>
            <p:spPr>
              <a:xfrm rot="5400000">
                <a:off x="12161048" y="529278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8E6C2DEC-5E14-4D86-A7EC-DF4187D064F2}"/>
                  </a:ext>
                </a:extLst>
              </p:cNvPr>
              <p:cNvSpPr/>
              <p:nvPr userDrawn="1"/>
            </p:nvSpPr>
            <p:spPr>
              <a:xfrm rot="5400000">
                <a:off x="12161048" y="651257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C74D7886-31ED-4084-8E07-296ECC655564}"/>
                  </a:ext>
                </a:extLst>
              </p:cNvPr>
              <p:cNvSpPr/>
              <p:nvPr userDrawn="1"/>
            </p:nvSpPr>
            <p:spPr>
              <a:xfrm rot="5400000">
                <a:off x="12162637" y="590267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D7BD4B1F-2F1E-446E-A05B-F3CB5E5F6873}"/>
                  </a:ext>
                </a:extLst>
              </p:cNvPr>
              <p:cNvSpPr/>
              <p:nvPr userDrawn="1"/>
            </p:nvSpPr>
            <p:spPr>
              <a:xfrm rot="5400000">
                <a:off x="12161048" y="346309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53310686-91D7-4A31-82C8-A67D32C0F75A}"/>
                  </a:ext>
                </a:extLst>
              </p:cNvPr>
              <p:cNvSpPr/>
              <p:nvPr userDrawn="1"/>
            </p:nvSpPr>
            <p:spPr>
              <a:xfrm rot="5400000">
                <a:off x="12161048" y="468288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AE3B8320-65F3-48A9-85F1-293C37A82915}"/>
                  </a:ext>
                </a:extLst>
              </p:cNvPr>
              <p:cNvSpPr/>
              <p:nvPr userDrawn="1"/>
            </p:nvSpPr>
            <p:spPr>
              <a:xfrm rot="5400000">
                <a:off x="12162637" y="407299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7125D60-8B03-47D1-B843-A583D2ED4F62}"/>
                  </a:ext>
                </a:extLst>
              </p:cNvPr>
              <p:cNvSpPr/>
              <p:nvPr userDrawn="1"/>
            </p:nvSpPr>
            <p:spPr>
              <a:xfrm rot="5400000">
                <a:off x="12161048" y="285320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 name="Title Placeholder 1">
            <a:extLst>
              <a:ext uri="{FF2B5EF4-FFF2-40B4-BE49-F238E27FC236}">
                <a16:creationId xmlns:a16="http://schemas.microsoft.com/office/drawing/2014/main" id="{9D1491C4-9830-46D6-9B7E-91D978B17D03}"/>
              </a:ext>
            </a:extLst>
          </p:cNvPr>
          <p:cNvSpPr>
            <a:spLocks noGrp="1"/>
          </p:cNvSpPr>
          <p:nvPr>
            <p:ph type="title"/>
          </p:nvPr>
        </p:nvSpPr>
        <p:spPr>
          <a:xfrm>
            <a:off x="807269" y="239083"/>
            <a:ext cx="10580059" cy="755904"/>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490CFD-D389-4642-995F-30BEB12330F8}"/>
              </a:ext>
            </a:extLst>
          </p:cNvPr>
          <p:cNvSpPr>
            <a:spLocks noGrp="1"/>
          </p:cNvSpPr>
          <p:nvPr>
            <p:ph type="body" idx="1"/>
          </p:nvPr>
        </p:nvSpPr>
        <p:spPr>
          <a:xfrm>
            <a:off x="807269" y="1959431"/>
            <a:ext cx="10580059" cy="390179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200289179"/>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 id="2147484082" r:id="rId19"/>
    <p:sldLayoutId id="2147484083" r:id="rId20"/>
    <p:sldLayoutId id="2147484084" r:id="rId21"/>
    <p:sldLayoutId id="2147484085" r:id="rId22"/>
    <p:sldLayoutId id="2147484086" r:id="rId23"/>
    <p:sldLayoutId id="2147484087" r:id="rId24"/>
  </p:sldLayoutIdLst>
  <p:hf sldNum="0" hd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384">
          <p15:clr>
            <a:srgbClr val="F26B43"/>
          </p15:clr>
        </p15:guide>
        <p15:guide id="4" pos="768">
          <p15:clr>
            <a:srgbClr val="F26B43"/>
          </p15:clr>
        </p15:guide>
        <p15:guide id="5" pos="1149">
          <p15:clr>
            <a:srgbClr val="F26B43"/>
          </p15:clr>
        </p15:guide>
        <p15:guide id="6" pos="1533">
          <p15:clr>
            <a:srgbClr val="F26B43"/>
          </p15:clr>
        </p15:guide>
        <p15:guide id="7" pos="1917">
          <p15:clr>
            <a:srgbClr val="F26B43"/>
          </p15:clr>
        </p15:guide>
        <p15:guide id="8" pos="2300">
          <p15:clr>
            <a:srgbClr val="F26B43"/>
          </p15:clr>
        </p15:guide>
        <p15:guide id="9" pos="2684">
          <p15:clr>
            <a:srgbClr val="F26B43"/>
          </p15:clr>
        </p15:guide>
        <p15:guide id="10" pos="3069">
          <p15:clr>
            <a:srgbClr val="F26B43"/>
          </p15:clr>
        </p15:guide>
        <p15:guide id="11" pos="3455">
          <p15:clr>
            <a:srgbClr val="F26B43"/>
          </p15:clr>
        </p15:guide>
        <p15:guide id="12" pos="4221">
          <p15:clr>
            <a:srgbClr val="F26B43"/>
          </p15:clr>
        </p15:guide>
        <p15:guide id="13" pos="4607">
          <p15:clr>
            <a:srgbClr val="F26B43"/>
          </p15:clr>
        </p15:guide>
        <p15:guide id="14" pos="4991">
          <p15:clr>
            <a:srgbClr val="F26B43"/>
          </p15:clr>
        </p15:guide>
        <p15:guide id="15" pos="5373">
          <p15:clr>
            <a:srgbClr val="F26B43"/>
          </p15:clr>
        </p15:guide>
        <p15:guide id="16" pos="5759">
          <p15:clr>
            <a:srgbClr val="F26B43"/>
          </p15:clr>
        </p15:guide>
        <p15:guide id="17" pos="6143">
          <p15:clr>
            <a:srgbClr val="F26B43"/>
          </p15:clr>
        </p15:guide>
        <p15:guide id="18" pos="6527">
          <p15:clr>
            <a:srgbClr val="F26B43"/>
          </p15:clr>
        </p15:guide>
        <p15:guide id="19" pos="6912">
          <p15:clr>
            <a:srgbClr val="F26B43"/>
          </p15:clr>
        </p15:guide>
        <p15:guide id="20" pos="7296">
          <p15:clr>
            <a:srgbClr val="F26B43"/>
          </p15:clr>
        </p15:guide>
        <p15:guide id="21" orient="horz" pos="617">
          <p15:clr>
            <a:srgbClr val="F26B43"/>
          </p15:clr>
        </p15:guide>
        <p15:guide id="22" orient="horz" pos="1233">
          <p15:clr>
            <a:srgbClr val="F26B43"/>
          </p15:clr>
        </p15:guide>
        <p15:guide id="23" orient="horz" pos="1851">
          <p15:clr>
            <a:srgbClr val="F26B43"/>
          </p15:clr>
        </p15:guide>
        <p15:guide id="24" orient="horz" pos="2469">
          <p15:clr>
            <a:srgbClr val="F26B43"/>
          </p15:clr>
        </p15:guide>
        <p15:guide id="25" orient="horz" pos="3086">
          <p15:clr>
            <a:srgbClr val="F26B43"/>
          </p15:clr>
        </p15:guide>
        <p15:guide id="26" orient="horz" pos="3702">
          <p15:clr>
            <a:srgbClr val="F26B43"/>
          </p15:clr>
        </p15:guide>
        <p15:guide id="27" pos="7173">
          <p15:clr>
            <a:srgbClr val="F26B43"/>
          </p15:clr>
        </p15:guide>
        <p15:guide id="28" pos="507">
          <p15:clr>
            <a:srgbClr val="F26B43"/>
          </p15:clr>
        </p15:guide>
        <p15:guide id="29" orient="horz" pos="92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s://www.twitter.com/TPScheme" TargetMode="External"/><Relationship Id="rId3" Type="http://schemas.openxmlformats.org/officeDocument/2006/relationships/hyperlink" Target="http://www.teacherspensions.co.uk/" TargetMode="External"/><Relationship Id="rId7" Type="http://schemas.openxmlformats.org/officeDocument/2006/relationships/hyperlink" Target="https://www.facebook.com/teachers.pensions" TargetMode="External"/><Relationship Id="rId12" Type="http://schemas.openxmlformats.org/officeDocument/2006/relationships/image" Target="../media/image46.png"/><Relationship Id="rId2" Type="http://schemas.openxmlformats.org/officeDocument/2006/relationships/notesSlide" Target="../notesSlides/notesSlide22.xml"/><Relationship Id="rId16" Type="http://schemas.openxmlformats.org/officeDocument/2006/relationships/image" Target="../media/image48.png"/><Relationship Id="rId1" Type="http://schemas.openxmlformats.org/officeDocument/2006/relationships/slideLayout" Target="../slideLayouts/slideLayout23.xml"/><Relationship Id="rId6" Type="http://schemas.openxmlformats.org/officeDocument/2006/relationships/hyperlink" Target="https://www.teacherspensions.co.uk/employers/videos.aspx" TargetMode="External"/><Relationship Id="rId11" Type="http://schemas.openxmlformats.org/officeDocument/2006/relationships/hyperlink" Target="https://www.linkedin.com/company/teachers'%E2%80%8B-pensions/" TargetMode="External"/><Relationship Id="rId5" Type="http://schemas.openxmlformats.org/officeDocument/2006/relationships/hyperlink" Target="https://www.teacherspensions.co.uk/employers/resources.aspx" TargetMode="External"/><Relationship Id="rId15" Type="http://schemas.openxmlformats.org/officeDocument/2006/relationships/hyperlink" Target="https://www.youtube.com/teacherspensions?sub_confirmation=1" TargetMode="External"/><Relationship Id="rId10" Type="http://schemas.openxmlformats.org/officeDocument/2006/relationships/image" Target="../media/image45.png"/><Relationship Id="rId4" Type="http://schemas.openxmlformats.org/officeDocument/2006/relationships/hyperlink" Target="https://www.teacherspensions.co.uk/public/contact-us/employer-contact-us.aspx" TargetMode="External"/><Relationship Id="rId9" Type="http://schemas.openxmlformats.org/officeDocument/2006/relationships/hyperlink" Target="https://instagram.com/teachers_pensions?igshid=OGQ5ZDc2ODk2ZA==" TargetMode="External"/><Relationship Id="rId1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92AF2D6B-6FBB-ECD3-C80D-E281A6E922B7}"/>
              </a:ext>
            </a:extLst>
          </p:cNvPr>
          <p:cNvSpPr txBox="1">
            <a:spLocks/>
          </p:cNvSpPr>
          <p:nvPr/>
        </p:nvSpPr>
        <p:spPr>
          <a:xfrm>
            <a:off x="362720" y="4154238"/>
            <a:ext cx="8214632" cy="1914434"/>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4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dirty="0"/>
              <a:t>Retirement Process </a:t>
            </a:r>
            <a:br>
              <a:rPr lang="en-GB" dirty="0"/>
            </a:br>
            <a:r>
              <a:rPr lang="en-GB" dirty="0"/>
              <a:t>&amp; Options</a:t>
            </a:r>
          </a:p>
          <a:p>
            <a:r>
              <a:rPr lang="en-GB" dirty="0"/>
              <a:t>TPAF March 2024</a:t>
            </a:r>
          </a:p>
        </p:txBody>
      </p:sp>
    </p:spTree>
    <p:extLst>
      <p:ext uri="{BB962C8B-B14F-4D97-AF65-F5344CB8AC3E}">
        <p14:creationId xmlns:p14="http://schemas.microsoft.com/office/powerpoint/2010/main" val="2554130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F24B-8AEF-96FF-4CEA-D81B28311AA7}"/>
              </a:ext>
            </a:extLst>
          </p:cNvPr>
          <p:cNvSpPr>
            <a:spLocks noGrp="1"/>
          </p:cNvSpPr>
          <p:nvPr>
            <p:ph type="title"/>
          </p:nvPr>
        </p:nvSpPr>
        <p:spPr>
          <a:xfrm>
            <a:off x="6827023" y="557276"/>
            <a:ext cx="5028092" cy="1057035"/>
          </a:xfrm>
        </p:spPr>
        <p:txBody>
          <a:bodyPr/>
          <a:lstStyle/>
          <a:p>
            <a:r>
              <a:rPr lang="en-GB"/>
              <a:t>Premature Retirement</a:t>
            </a:r>
          </a:p>
        </p:txBody>
      </p:sp>
      <p:sp>
        <p:nvSpPr>
          <p:cNvPr id="3" name="Content Placeholder 2">
            <a:extLst>
              <a:ext uri="{FF2B5EF4-FFF2-40B4-BE49-F238E27FC236}">
                <a16:creationId xmlns:a16="http://schemas.microsoft.com/office/drawing/2014/main" id="{4FFB4631-CB40-D6D2-7F55-CFE19B922C62}"/>
              </a:ext>
            </a:extLst>
          </p:cNvPr>
          <p:cNvSpPr>
            <a:spLocks noGrp="1"/>
          </p:cNvSpPr>
          <p:nvPr>
            <p:ph sz="quarter" idx="11"/>
          </p:nvPr>
        </p:nvSpPr>
        <p:spPr>
          <a:xfrm>
            <a:off x="6835044" y="1715910"/>
            <a:ext cx="5020070" cy="4127615"/>
          </a:xfrm>
        </p:spPr>
        <p:txBody>
          <a:bodyPr/>
          <a:lstStyle/>
          <a:p>
            <a:pPr marL="342900" indent="-342900">
              <a:spcBef>
                <a:spcPts val="1200"/>
              </a:spcBef>
              <a:buClr>
                <a:schemeClr val="tx1"/>
              </a:buClr>
              <a:buFont typeface="Arial" panose="020B0604020202020204" pitchFamily="34" charset="0"/>
              <a:buChar char="•"/>
            </a:pPr>
            <a:r>
              <a:rPr lang="en-GB" sz="1800"/>
              <a:t>Premature Retirement </a:t>
            </a:r>
            <a:r>
              <a:rPr lang="en-GB" sz="1800">
                <a:solidFill>
                  <a:schemeClr val="tx1"/>
                </a:solidFill>
              </a:rPr>
              <a:t>is </a:t>
            </a:r>
            <a:r>
              <a:rPr lang="en-GB" sz="1800"/>
              <a:t>at your discretion</a:t>
            </a:r>
            <a:endParaRPr lang="en-GB" sz="1800">
              <a:solidFill>
                <a:schemeClr val="tx1"/>
              </a:solidFill>
            </a:endParaRPr>
          </a:p>
          <a:p>
            <a:pPr marL="342900" indent="-342900">
              <a:spcBef>
                <a:spcPts val="1200"/>
              </a:spcBef>
              <a:buFont typeface="Arial" panose="020B0604020202020204" pitchFamily="34" charset="0"/>
              <a:buChar char="•"/>
            </a:pPr>
            <a:r>
              <a:rPr lang="en-GB" sz="1800">
                <a:solidFill>
                  <a:schemeClr val="tx1"/>
                </a:solidFill>
              </a:rPr>
              <a:t>It can only be taken </a:t>
            </a:r>
            <a:r>
              <a:rPr lang="en-GB" sz="1800"/>
              <a:t>on the grounds of </a:t>
            </a:r>
            <a:r>
              <a:rPr lang="en-GB" sz="1800">
                <a:solidFill>
                  <a:schemeClr val="tx1"/>
                </a:solidFill>
              </a:rPr>
              <a:t>redundancy or efficiency</a:t>
            </a:r>
          </a:p>
          <a:p>
            <a:pPr marL="342900" indent="-342900">
              <a:spcBef>
                <a:spcPts val="1200"/>
              </a:spcBef>
              <a:buFont typeface="Arial" panose="020B0604020202020204" pitchFamily="34" charset="0"/>
              <a:buChar char="•"/>
            </a:pPr>
            <a:r>
              <a:rPr lang="en-GB" sz="1800">
                <a:solidFill>
                  <a:schemeClr val="tx1"/>
                </a:solidFill>
              </a:rPr>
              <a:t>The member must be over 55</a:t>
            </a:r>
          </a:p>
          <a:p>
            <a:pPr marL="342900" indent="-342900">
              <a:spcBef>
                <a:spcPts val="1200"/>
              </a:spcBef>
              <a:buFont typeface="Arial" panose="020B0604020202020204" pitchFamily="34" charset="0"/>
              <a:buChar char="•"/>
            </a:pPr>
            <a:r>
              <a:rPr lang="en-GB" sz="1800">
                <a:solidFill>
                  <a:schemeClr val="tx1"/>
                </a:solidFill>
              </a:rPr>
              <a:t>The member receives an unreduced pension</a:t>
            </a:r>
          </a:p>
          <a:p>
            <a:pPr marL="342900" indent="-342900">
              <a:spcBef>
                <a:spcPts val="1200"/>
              </a:spcBef>
              <a:buFont typeface="Arial" panose="020B0604020202020204" pitchFamily="34" charset="0"/>
              <a:buChar char="•"/>
            </a:pPr>
            <a:r>
              <a:rPr lang="en-GB" sz="1800">
                <a:solidFill>
                  <a:schemeClr val="tx1"/>
                </a:solidFill>
              </a:rPr>
              <a:t>You’ll make up the reduction </a:t>
            </a:r>
          </a:p>
          <a:p>
            <a:pPr marL="342900" indent="-342900">
              <a:spcBef>
                <a:spcPts val="1200"/>
              </a:spcBef>
              <a:buFont typeface="Arial" panose="020B0604020202020204" pitchFamily="34" charset="0"/>
              <a:buChar char="•"/>
            </a:pPr>
            <a:r>
              <a:rPr lang="en-GB" sz="1800">
                <a:solidFill>
                  <a:schemeClr val="tx1"/>
                </a:solidFill>
              </a:rPr>
              <a:t>The member will take Retirement in all arrangements at the same time.</a:t>
            </a:r>
          </a:p>
          <a:p>
            <a:endParaRPr lang="en-GB"/>
          </a:p>
          <a:p>
            <a:endParaRPr lang="en-GB"/>
          </a:p>
        </p:txBody>
      </p:sp>
    </p:spTree>
    <p:extLst>
      <p:ext uri="{BB962C8B-B14F-4D97-AF65-F5344CB8AC3E}">
        <p14:creationId xmlns:p14="http://schemas.microsoft.com/office/powerpoint/2010/main" val="347596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930A-D3DB-9FF4-92D0-402AE0BF746F}"/>
              </a:ext>
            </a:extLst>
          </p:cNvPr>
          <p:cNvSpPr>
            <a:spLocks noGrp="1"/>
          </p:cNvSpPr>
          <p:nvPr>
            <p:ph type="title"/>
          </p:nvPr>
        </p:nvSpPr>
        <p:spPr>
          <a:xfrm>
            <a:off x="6827025" y="557276"/>
            <a:ext cx="5028092" cy="1666635"/>
          </a:xfrm>
        </p:spPr>
        <p:txBody>
          <a:bodyPr/>
          <a:lstStyle/>
          <a:p>
            <a:r>
              <a:rPr lang="en-GB" sz="4000"/>
              <a:t>Additional Service After Retirement (ASAR)</a:t>
            </a:r>
            <a:endParaRPr lang="en-GB"/>
          </a:p>
        </p:txBody>
      </p:sp>
      <p:sp>
        <p:nvSpPr>
          <p:cNvPr id="3" name="Content Placeholder 2">
            <a:extLst>
              <a:ext uri="{FF2B5EF4-FFF2-40B4-BE49-F238E27FC236}">
                <a16:creationId xmlns:a16="http://schemas.microsoft.com/office/drawing/2014/main" id="{F3239C3F-1E2D-06A6-9DCB-367D1C93C654}"/>
              </a:ext>
            </a:extLst>
          </p:cNvPr>
          <p:cNvSpPr>
            <a:spLocks noGrp="1"/>
          </p:cNvSpPr>
          <p:nvPr>
            <p:ph sz="quarter" idx="11"/>
          </p:nvPr>
        </p:nvSpPr>
        <p:spPr>
          <a:xfrm>
            <a:off x="6835046" y="2302932"/>
            <a:ext cx="5020070" cy="3540593"/>
          </a:xfrm>
        </p:spPr>
        <p:txBody>
          <a:bodyPr/>
          <a:lstStyle/>
          <a:p>
            <a:pPr marL="285750" indent="-285750">
              <a:buFont typeface="Arial" panose="020B0604020202020204" pitchFamily="34" charset="0"/>
              <a:buChar char="•"/>
              <a:defRPr/>
            </a:pPr>
            <a:r>
              <a:rPr lang="en-GB" sz="1800">
                <a:solidFill>
                  <a:schemeClr val="tx1">
                    <a:lumMod val="65000"/>
                    <a:lumOff val="35000"/>
                  </a:schemeClr>
                </a:solidFill>
                <a:cs typeface="+mn-cs"/>
              </a:rPr>
              <a:t>If a member comes </a:t>
            </a:r>
            <a:r>
              <a:rPr lang="en-GB" sz="1800">
                <a:cs typeface="+mn-cs"/>
              </a:rPr>
              <a:t>back into service </a:t>
            </a:r>
            <a:r>
              <a:rPr lang="en-GB" sz="1800">
                <a:solidFill>
                  <a:schemeClr val="tx1">
                    <a:lumMod val="65000"/>
                    <a:lumOff val="35000"/>
                  </a:schemeClr>
                </a:solidFill>
                <a:cs typeface="+mn-cs"/>
              </a:rPr>
              <a:t>after claiming retirement benefits, </a:t>
            </a:r>
            <a:r>
              <a:rPr lang="en-GB" sz="1800">
                <a:solidFill>
                  <a:schemeClr val="tx1">
                    <a:lumMod val="65000"/>
                    <a:lumOff val="35000"/>
                  </a:schemeClr>
                </a:solidFill>
              </a:rPr>
              <a:t>they’ll</a:t>
            </a:r>
            <a:r>
              <a:rPr lang="en-GB" sz="1800">
                <a:solidFill>
                  <a:schemeClr val="tx1">
                    <a:lumMod val="65000"/>
                    <a:lumOff val="35000"/>
                  </a:schemeClr>
                </a:solidFill>
                <a:cs typeface="+mn-cs"/>
              </a:rPr>
              <a:t> be contractually enrolled back into the Scheme</a:t>
            </a:r>
          </a:p>
          <a:p>
            <a:pPr marL="285750" indent="-285750">
              <a:buFont typeface="Arial" panose="020B0604020202020204" pitchFamily="34" charset="0"/>
              <a:buChar char="•"/>
              <a:defRPr/>
            </a:pPr>
            <a:r>
              <a:rPr lang="en-GB" sz="1800">
                <a:solidFill>
                  <a:schemeClr val="tx1">
                    <a:lumMod val="65000"/>
                    <a:lumOff val="35000"/>
                  </a:schemeClr>
                </a:solidFill>
                <a:cs typeface="+mn-cs"/>
              </a:rPr>
              <a:t>In order to qualify for a second pension, they must complete at least one year of pensionable service </a:t>
            </a:r>
          </a:p>
          <a:p>
            <a:pPr marL="285750" indent="-285750">
              <a:buFont typeface="Arial" panose="020B0604020202020204" pitchFamily="34" charset="0"/>
              <a:buChar char="•"/>
              <a:defRPr/>
            </a:pPr>
            <a:r>
              <a:rPr lang="en-GB" sz="1800">
                <a:solidFill>
                  <a:schemeClr val="tx1">
                    <a:lumMod val="65000"/>
                    <a:lumOff val="35000"/>
                  </a:schemeClr>
                </a:solidFill>
                <a:cs typeface="+mn-cs"/>
              </a:rPr>
              <a:t>If they do less than this, they would be entitled to an Annuity.</a:t>
            </a:r>
            <a:endParaRPr lang="en-GB" sz="1800"/>
          </a:p>
          <a:p>
            <a:endParaRPr lang="en-GB"/>
          </a:p>
        </p:txBody>
      </p:sp>
    </p:spTree>
    <p:extLst>
      <p:ext uri="{BB962C8B-B14F-4D97-AF65-F5344CB8AC3E}">
        <p14:creationId xmlns:p14="http://schemas.microsoft.com/office/powerpoint/2010/main" val="142980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E141-3EE6-44B9-AF27-614CFDADAA4F}"/>
              </a:ext>
            </a:extLst>
          </p:cNvPr>
          <p:cNvSpPr>
            <a:spLocks noGrp="1"/>
          </p:cNvSpPr>
          <p:nvPr>
            <p:ph type="title"/>
          </p:nvPr>
        </p:nvSpPr>
        <p:spPr/>
        <p:txBody>
          <a:bodyPr/>
          <a:lstStyle/>
          <a:p>
            <a:r>
              <a:rPr lang="en-GB"/>
              <a:t>Ill-health Retirement</a:t>
            </a:r>
          </a:p>
        </p:txBody>
      </p:sp>
      <p:sp>
        <p:nvSpPr>
          <p:cNvPr id="3" name="Content Placeholder 2">
            <a:extLst>
              <a:ext uri="{FF2B5EF4-FFF2-40B4-BE49-F238E27FC236}">
                <a16:creationId xmlns:a16="http://schemas.microsoft.com/office/drawing/2014/main" id="{211EC9D2-BC2F-45A4-9AF3-3637E3E86130}"/>
              </a:ext>
            </a:extLst>
          </p:cNvPr>
          <p:cNvSpPr>
            <a:spLocks noGrp="1"/>
          </p:cNvSpPr>
          <p:nvPr>
            <p:ph sz="quarter" idx="11"/>
          </p:nvPr>
        </p:nvSpPr>
        <p:spPr>
          <a:xfrm>
            <a:off x="362032" y="1271526"/>
            <a:ext cx="5020070" cy="4791344"/>
          </a:xfrm>
        </p:spPr>
        <p:txBody>
          <a:bodyPr/>
          <a:lstStyle/>
          <a:p>
            <a:pPr marL="285750" indent="-285750">
              <a:buClr>
                <a:schemeClr val="tx1"/>
              </a:buClr>
              <a:buFont typeface="Arial" panose="020B0604020202020204" pitchFamily="34" charset="0"/>
              <a:buChar char="•"/>
              <a:defRPr/>
            </a:pPr>
            <a:r>
              <a:rPr lang="en-GB">
                <a:solidFill>
                  <a:schemeClr val="tx1">
                    <a:lumMod val="65000"/>
                    <a:lumOff val="35000"/>
                  </a:schemeClr>
                </a:solidFill>
              </a:rPr>
              <a:t>Ill-health Retirement benefits may be paid if a member has to retire before their Normal Pension Age (NPA)</a:t>
            </a:r>
          </a:p>
          <a:p>
            <a:pPr marL="285750" indent="-285750">
              <a:buClr>
                <a:schemeClr val="tx1"/>
              </a:buClr>
              <a:buFont typeface="Arial" panose="020B0604020202020204" pitchFamily="34" charset="0"/>
              <a:buChar char="•"/>
              <a:defRPr/>
            </a:pPr>
            <a:r>
              <a:rPr lang="en-GB">
                <a:solidFill>
                  <a:schemeClr val="tx1">
                    <a:lumMod val="65000"/>
                    <a:lumOff val="35000"/>
                  </a:schemeClr>
                </a:solidFill>
              </a:rPr>
              <a:t>This can happen when they’re permanently incapable of teaching due to illness or injury</a:t>
            </a:r>
          </a:p>
          <a:p>
            <a:pPr marL="285750" indent="-285750">
              <a:buFont typeface="Arial" panose="020B0604020202020204" pitchFamily="34" charset="0"/>
              <a:buChar char="•"/>
              <a:defRPr/>
            </a:pPr>
            <a:r>
              <a:rPr lang="en-GB">
                <a:solidFill>
                  <a:schemeClr val="tx1">
                    <a:lumMod val="65000"/>
                    <a:lumOff val="35000"/>
                  </a:schemeClr>
                </a:solidFill>
              </a:rPr>
              <a:t>Certain criteria have to be satisfied before a person becomes entitled to benefits.</a:t>
            </a:r>
          </a:p>
        </p:txBody>
      </p:sp>
    </p:spTree>
    <p:extLst>
      <p:ext uri="{BB962C8B-B14F-4D97-AF65-F5344CB8AC3E}">
        <p14:creationId xmlns:p14="http://schemas.microsoft.com/office/powerpoint/2010/main" val="259535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7B0-483C-E306-DAA1-4DED667EDDD0}"/>
              </a:ext>
            </a:extLst>
          </p:cNvPr>
          <p:cNvSpPr>
            <a:spLocks noGrp="1"/>
          </p:cNvSpPr>
          <p:nvPr>
            <p:ph type="title"/>
          </p:nvPr>
        </p:nvSpPr>
        <p:spPr>
          <a:xfrm>
            <a:off x="6827024" y="557276"/>
            <a:ext cx="5028092" cy="1102191"/>
          </a:xfrm>
        </p:spPr>
        <p:txBody>
          <a:bodyPr/>
          <a:lstStyle/>
          <a:p>
            <a:r>
              <a:rPr lang="en-GB"/>
              <a:t>Serious Ill-health commutation</a:t>
            </a:r>
          </a:p>
        </p:txBody>
      </p:sp>
      <p:sp>
        <p:nvSpPr>
          <p:cNvPr id="3" name="Content Placeholder 2">
            <a:extLst>
              <a:ext uri="{FF2B5EF4-FFF2-40B4-BE49-F238E27FC236}">
                <a16:creationId xmlns:a16="http://schemas.microsoft.com/office/drawing/2014/main" id="{FB106662-19C9-DD8A-11CB-2B67C28992D6}"/>
              </a:ext>
            </a:extLst>
          </p:cNvPr>
          <p:cNvSpPr>
            <a:spLocks noGrp="1"/>
          </p:cNvSpPr>
          <p:nvPr>
            <p:ph sz="quarter" idx="11"/>
          </p:nvPr>
        </p:nvSpPr>
        <p:spPr>
          <a:xfrm>
            <a:off x="6835045" y="1749778"/>
            <a:ext cx="5020070" cy="4093748"/>
          </a:xfrm>
        </p:spPr>
        <p:txBody>
          <a:bodyPr/>
          <a:lstStyle/>
          <a:p>
            <a:pPr marL="285750" indent="-285750">
              <a:spcBef>
                <a:spcPts val="1200"/>
              </a:spcBef>
              <a:buFont typeface="Arial" panose="020B0604020202020204" pitchFamily="34" charset="0"/>
              <a:buChar char="•"/>
              <a:defRPr/>
            </a:pPr>
            <a:r>
              <a:rPr lang="en-GB">
                <a:solidFill>
                  <a:schemeClr val="tx1">
                    <a:lumMod val="65000"/>
                    <a:lumOff val="35000"/>
                  </a:schemeClr>
                </a:solidFill>
              </a:rPr>
              <a:t>Pension can be paid as a one-off lump sum</a:t>
            </a:r>
          </a:p>
          <a:p>
            <a:pPr marL="285750" indent="-285750">
              <a:spcBef>
                <a:spcPts val="1200"/>
              </a:spcBef>
              <a:buFont typeface="Arial" panose="020B0604020202020204" pitchFamily="34" charset="0"/>
              <a:buChar char="•"/>
              <a:defRPr/>
            </a:pPr>
            <a:r>
              <a:rPr lang="en-GB">
                <a:solidFill>
                  <a:schemeClr val="tx1">
                    <a:lumMod val="65000"/>
                    <a:lumOff val="35000"/>
                  </a:schemeClr>
                </a:solidFill>
              </a:rPr>
              <a:t>This is approximately five times the initial pension</a:t>
            </a:r>
          </a:p>
          <a:p>
            <a:pPr marL="285750" indent="-285750">
              <a:spcBef>
                <a:spcPts val="1200"/>
              </a:spcBef>
              <a:buFont typeface="Arial" panose="020B0604020202020204" pitchFamily="34" charset="0"/>
              <a:buChar char="•"/>
              <a:defRPr/>
            </a:pPr>
            <a:r>
              <a:rPr lang="en-GB">
                <a:solidFill>
                  <a:schemeClr val="tx1">
                    <a:lumMod val="65000"/>
                    <a:lumOff val="35000"/>
                  </a:schemeClr>
                </a:solidFill>
              </a:rPr>
              <a:t>Member needs to request serious Ill-health commutation when completing application form</a:t>
            </a:r>
          </a:p>
          <a:p>
            <a:pPr marL="285750" indent="-285750">
              <a:spcBef>
                <a:spcPts val="1200"/>
              </a:spcBef>
              <a:buFont typeface="Arial" panose="020B0604020202020204" pitchFamily="34" charset="0"/>
              <a:buChar char="•"/>
              <a:defRPr/>
            </a:pPr>
            <a:r>
              <a:rPr lang="en-GB">
                <a:solidFill>
                  <a:schemeClr val="tx1">
                    <a:lumMod val="65000"/>
                    <a:lumOff val="35000"/>
                  </a:schemeClr>
                </a:solidFill>
              </a:rPr>
              <a:t>If member has more than one year service but less than two qualifying years, they can receive a short service Ill-health grant.</a:t>
            </a:r>
          </a:p>
          <a:p>
            <a:endParaRPr lang="en-GB"/>
          </a:p>
        </p:txBody>
      </p:sp>
    </p:spTree>
    <p:extLst>
      <p:ext uri="{BB962C8B-B14F-4D97-AF65-F5344CB8AC3E}">
        <p14:creationId xmlns:p14="http://schemas.microsoft.com/office/powerpoint/2010/main" val="346329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3220-CBCC-4888-B6D0-C82D3118D675}"/>
              </a:ext>
            </a:extLst>
          </p:cNvPr>
          <p:cNvSpPr>
            <a:spLocks noGrp="1"/>
          </p:cNvSpPr>
          <p:nvPr>
            <p:ph type="title"/>
          </p:nvPr>
        </p:nvSpPr>
        <p:spPr>
          <a:xfrm>
            <a:off x="6827024" y="557276"/>
            <a:ext cx="5028092" cy="1081519"/>
          </a:xfrm>
        </p:spPr>
        <p:txBody>
          <a:bodyPr/>
          <a:lstStyle/>
          <a:p>
            <a:r>
              <a:rPr lang="en-GB"/>
              <a:t>Transitional Protection</a:t>
            </a:r>
          </a:p>
        </p:txBody>
      </p:sp>
      <p:sp>
        <p:nvSpPr>
          <p:cNvPr id="3" name="Content Placeholder 2">
            <a:extLst>
              <a:ext uri="{FF2B5EF4-FFF2-40B4-BE49-F238E27FC236}">
                <a16:creationId xmlns:a16="http://schemas.microsoft.com/office/drawing/2014/main" id="{9B69C29B-1DF3-4C6F-8061-F0F12B9C77F9}"/>
              </a:ext>
            </a:extLst>
          </p:cNvPr>
          <p:cNvSpPr>
            <a:spLocks noGrp="1"/>
          </p:cNvSpPr>
          <p:nvPr>
            <p:ph sz="quarter" idx="11"/>
          </p:nvPr>
        </p:nvSpPr>
        <p:spPr>
          <a:xfrm>
            <a:off x="6835045" y="1805049"/>
            <a:ext cx="5020070" cy="4038476"/>
          </a:xfrm>
        </p:spPr>
        <p:txBody>
          <a:bodyPr/>
          <a:lstStyle/>
          <a:p>
            <a:pPr marL="285750" indent="-285750">
              <a:spcBef>
                <a:spcPts val="1200"/>
              </a:spcBef>
              <a:buClr>
                <a:schemeClr val="tx1"/>
              </a:buClr>
              <a:buFont typeface="Arial" panose="020B0604020202020204" pitchFamily="34" charset="0"/>
              <a:buChar char="•"/>
              <a:defRPr/>
            </a:pPr>
            <a:r>
              <a:rPr lang="en-GB">
                <a:ea typeface="ＭＳ Ｐゴシック"/>
              </a:rPr>
              <a:t>Affects members who were in service on or before 31/03/12 and still in service on or after 01/04/15 if they don’t have a break in service of more than five years</a:t>
            </a:r>
          </a:p>
          <a:p>
            <a:pPr marL="285750" indent="-285750">
              <a:spcBef>
                <a:spcPts val="1200"/>
              </a:spcBef>
              <a:buClr>
                <a:schemeClr val="tx1"/>
              </a:buClr>
              <a:buFont typeface="Arial" panose="020B0604020202020204" pitchFamily="34" charset="0"/>
              <a:buChar char="•"/>
              <a:defRPr/>
            </a:pPr>
            <a:r>
              <a:rPr lang="en-GB">
                <a:ea typeface="ＭＳ Ｐゴシック"/>
              </a:rPr>
              <a:t>Remedy period is 01/04/2015 - 31/03/2022</a:t>
            </a:r>
          </a:p>
          <a:p>
            <a:pPr marL="285750" indent="-285750">
              <a:spcBef>
                <a:spcPts val="1200"/>
              </a:spcBef>
              <a:buClr>
                <a:schemeClr val="tx1"/>
              </a:buClr>
              <a:buFont typeface="Arial" panose="020B0604020202020204" pitchFamily="34" charset="0"/>
              <a:buChar char="•"/>
              <a:defRPr/>
            </a:pPr>
            <a:r>
              <a:rPr lang="en-GB">
                <a:ea typeface="ＭＳ Ｐゴシック"/>
              </a:rPr>
              <a:t>Members will have the choice between final salary and career average scheme benefits for the period of service affected</a:t>
            </a:r>
          </a:p>
          <a:p>
            <a:pPr marL="285750" indent="-285750">
              <a:spcBef>
                <a:spcPts val="1200"/>
              </a:spcBef>
              <a:buClr>
                <a:schemeClr val="tx1"/>
              </a:buClr>
              <a:buFont typeface="Arial" panose="020B0604020202020204" pitchFamily="34" charset="0"/>
              <a:buChar char="•"/>
              <a:defRPr/>
            </a:pPr>
            <a:r>
              <a:rPr lang="en-GB">
                <a:ea typeface="ＭＳ Ｐゴシック"/>
              </a:rPr>
              <a:t>Members make the decision at the point at which they take their benefits </a:t>
            </a:r>
          </a:p>
          <a:p>
            <a:pPr marL="285750" indent="-285750">
              <a:spcBef>
                <a:spcPts val="1200"/>
              </a:spcBef>
              <a:buClr>
                <a:schemeClr val="tx1"/>
              </a:buClr>
              <a:buFont typeface="Arial" panose="020B0604020202020204" pitchFamily="34" charset="0"/>
              <a:buChar char="•"/>
              <a:defRPr/>
            </a:pPr>
            <a:r>
              <a:rPr lang="en-GB">
                <a:ea typeface="ＭＳ Ｐゴシック"/>
              </a:rPr>
              <a:t>All active members are in the career average scheme from 1 April 2022.</a:t>
            </a:r>
          </a:p>
          <a:p>
            <a:pPr>
              <a:spcBef>
                <a:spcPts val="0"/>
              </a:spcBef>
            </a:pPr>
            <a:endParaRPr lang="en-GB" sz="1600"/>
          </a:p>
          <a:p>
            <a:pPr>
              <a:spcBef>
                <a:spcPts val="0"/>
              </a:spcBef>
            </a:pPr>
            <a:endParaRPr lang="en-GB" sz="1600"/>
          </a:p>
        </p:txBody>
      </p:sp>
    </p:spTree>
    <p:extLst>
      <p:ext uri="{BB962C8B-B14F-4D97-AF65-F5344CB8AC3E}">
        <p14:creationId xmlns:p14="http://schemas.microsoft.com/office/powerpoint/2010/main" val="197897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143A-2806-4D32-B7DE-76A3D29F2C7F}"/>
              </a:ext>
            </a:extLst>
          </p:cNvPr>
          <p:cNvSpPr>
            <a:spLocks noGrp="1"/>
          </p:cNvSpPr>
          <p:nvPr>
            <p:ph type="title"/>
          </p:nvPr>
        </p:nvSpPr>
        <p:spPr/>
        <p:txBody>
          <a:bodyPr/>
          <a:lstStyle/>
          <a:p>
            <a:r>
              <a:rPr lang="en-GB"/>
              <a:t>Retirement process</a:t>
            </a:r>
          </a:p>
        </p:txBody>
      </p:sp>
      <p:sp>
        <p:nvSpPr>
          <p:cNvPr id="3" name="Content Placeholder 2">
            <a:extLst>
              <a:ext uri="{FF2B5EF4-FFF2-40B4-BE49-F238E27FC236}">
                <a16:creationId xmlns:a16="http://schemas.microsoft.com/office/drawing/2014/main" id="{51F3649F-BFF5-43E9-87C1-F3BB354AD83A}"/>
              </a:ext>
            </a:extLst>
          </p:cNvPr>
          <p:cNvSpPr>
            <a:spLocks noGrp="1"/>
          </p:cNvSpPr>
          <p:nvPr>
            <p:ph sz="quarter" idx="11"/>
          </p:nvPr>
        </p:nvSpPr>
        <p:spPr/>
        <p:txBody>
          <a:bodyPr/>
          <a:lstStyle/>
          <a:p>
            <a:pPr marL="342900" indent="-342900">
              <a:spcBef>
                <a:spcPts val="1200"/>
              </a:spcBef>
              <a:buClr>
                <a:schemeClr val="tx1"/>
              </a:buClr>
              <a:buFont typeface="Arial" panose="020B0604020202020204" pitchFamily="34" charset="0"/>
              <a:buChar char="•"/>
            </a:pPr>
            <a:r>
              <a:rPr lang="en-GB" dirty="0"/>
              <a:t>Start process 6 months before retirement date</a:t>
            </a:r>
          </a:p>
          <a:p>
            <a:pPr marL="342900" indent="-342900">
              <a:spcBef>
                <a:spcPts val="1200"/>
              </a:spcBef>
              <a:buClr>
                <a:schemeClr val="tx1"/>
              </a:buClr>
              <a:buFont typeface="Arial" panose="020B0604020202020204" pitchFamily="34" charset="0"/>
              <a:buChar char="•"/>
              <a:tabLst>
                <a:tab pos="261938" algn="l"/>
              </a:tabLst>
              <a:defRPr/>
            </a:pPr>
            <a:r>
              <a:rPr lang="en-GB" dirty="0"/>
              <a:t>All application forms available on our website as PDF documents</a:t>
            </a:r>
          </a:p>
          <a:p>
            <a:pPr marL="342900" indent="-342900">
              <a:spcBef>
                <a:spcPts val="1200"/>
              </a:spcBef>
              <a:buClr>
                <a:schemeClr val="tx1"/>
              </a:buClr>
              <a:buFont typeface="Arial" panose="020B0604020202020204" pitchFamily="34" charset="0"/>
              <a:buChar char="•"/>
              <a:tabLst>
                <a:tab pos="261938" algn="l"/>
              </a:tabLst>
              <a:defRPr/>
            </a:pPr>
            <a:r>
              <a:rPr lang="en-GB" dirty="0"/>
              <a:t>Age and Actuarially Adjusted benefits can be done online through ‘My Pension Online’</a:t>
            </a:r>
          </a:p>
          <a:p>
            <a:pPr marL="342900" indent="-342900">
              <a:spcBef>
                <a:spcPts val="1200"/>
              </a:spcBef>
              <a:buClr>
                <a:schemeClr val="tx1"/>
              </a:buClr>
              <a:buFont typeface="Arial" panose="020B0604020202020204" pitchFamily="34" charset="0"/>
              <a:buChar char="•"/>
              <a:tabLst>
                <a:tab pos="261938" algn="l"/>
              </a:tabLst>
              <a:defRPr/>
            </a:pPr>
            <a:r>
              <a:rPr lang="en-GB" dirty="0"/>
              <a:t>If impacted by Transitional Protection, a Remediable Service Statement (RSS) which shows the different calculations will be sent by us</a:t>
            </a:r>
          </a:p>
          <a:p>
            <a:pPr marL="342900" indent="-342900">
              <a:spcBef>
                <a:spcPts val="1200"/>
              </a:spcBef>
              <a:buClr>
                <a:schemeClr val="tx1"/>
              </a:buClr>
              <a:buFont typeface="Arial" panose="020B0604020202020204" pitchFamily="34" charset="0"/>
              <a:buChar char="•"/>
              <a:tabLst>
                <a:tab pos="261938" algn="l"/>
              </a:tabLst>
              <a:defRPr/>
            </a:pPr>
            <a:r>
              <a:rPr lang="en-GB" dirty="0"/>
              <a:t>Member completes a choice form confirming their decision</a:t>
            </a:r>
          </a:p>
          <a:p>
            <a:pPr marL="342900" indent="-342900">
              <a:spcBef>
                <a:spcPts val="1200"/>
              </a:spcBef>
              <a:buClr>
                <a:schemeClr val="tx1"/>
              </a:buClr>
              <a:buFont typeface="Arial" panose="020B0604020202020204" pitchFamily="34" charset="0"/>
              <a:buChar char="•"/>
              <a:tabLst>
                <a:tab pos="261938" algn="l"/>
              </a:tabLst>
              <a:defRPr/>
            </a:pPr>
            <a:r>
              <a:rPr lang="en-GB" dirty="0"/>
              <a:t>We cannot proceed until we receive this form.  </a:t>
            </a:r>
          </a:p>
        </p:txBody>
      </p:sp>
    </p:spTree>
    <p:extLst>
      <p:ext uri="{BB962C8B-B14F-4D97-AF65-F5344CB8AC3E}">
        <p14:creationId xmlns:p14="http://schemas.microsoft.com/office/powerpoint/2010/main" val="296666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3AC9-A334-9D36-DFB0-8A1B8EF755B7}"/>
              </a:ext>
            </a:extLst>
          </p:cNvPr>
          <p:cNvSpPr>
            <a:spLocks noGrp="1"/>
          </p:cNvSpPr>
          <p:nvPr>
            <p:ph type="title"/>
          </p:nvPr>
        </p:nvSpPr>
        <p:spPr/>
        <p:txBody>
          <a:bodyPr/>
          <a:lstStyle/>
          <a:p>
            <a:r>
              <a:rPr lang="en-GB"/>
              <a:t>Member Journey</a:t>
            </a:r>
          </a:p>
        </p:txBody>
      </p:sp>
      <p:graphicFrame>
        <p:nvGraphicFramePr>
          <p:cNvPr id="4" name="Content Placeholder 3">
            <a:extLst>
              <a:ext uri="{FF2B5EF4-FFF2-40B4-BE49-F238E27FC236}">
                <a16:creationId xmlns:a16="http://schemas.microsoft.com/office/drawing/2014/main" id="{56707114-8AEB-4A7C-8ABB-55D37ED38152}"/>
              </a:ext>
            </a:extLst>
          </p:cNvPr>
          <p:cNvGraphicFramePr>
            <a:graphicFrameLocks noGrp="1"/>
          </p:cNvGraphicFramePr>
          <p:nvPr>
            <p:ph sz="quarter" idx="11"/>
            <p:extLst>
              <p:ext uri="{D42A27DB-BD31-4B8C-83A1-F6EECF244321}">
                <p14:modId xmlns:p14="http://schemas.microsoft.com/office/powerpoint/2010/main" val="231505004"/>
              </p:ext>
            </p:extLst>
          </p:nvPr>
        </p:nvGraphicFramePr>
        <p:xfrm>
          <a:off x="354013" y="1271588"/>
          <a:ext cx="10707687"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3891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5218EE-200A-C872-763E-E400D4D76B06}"/>
              </a:ext>
            </a:extLst>
          </p:cNvPr>
          <p:cNvSpPr>
            <a:spLocks noGrp="1"/>
          </p:cNvSpPr>
          <p:nvPr>
            <p:ph type="title"/>
          </p:nvPr>
        </p:nvSpPr>
        <p:spPr>
          <a:xfrm>
            <a:off x="345992" y="557276"/>
            <a:ext cx="9361533" cy="602987"/>
          </a:xfrm>
        </p:spPr>
        <p:txBody>
          <a:bodyPr/>
          <a:lstStyle/>
          <a:p>
            <a:r>
              <a:rPr lang="en-GB" dirty="0"/>
              <a:t>Retirement Process – Data Cleanse</a:t>
            </a:r>
          </a:p>
        </p:txBody>
      </p:sp>
      <p:sp>
        <p:nvSpPr>
          <p:cNvPr id="5" name="Content Placeholder 2">
            <a:extLst>
              <a:ext uri="{FF2B5EF4-FFF2-40B4-BE49-F238E27FC236}">
                <a16:creationId xmlns:a16="http://schemas.microsoft.com/office/drawing/2014/main" id="{604B66A1-2470-77AE-4C07-A9FA96B219F7}"/>
              </a:ext>
            </a:extLst>
          </p:cNvPr>
          <p:cNvSpPr>
            <a:spLocks noGrp="1"/>
          </p:cNvSpPr>
          <p:nvPr>
            <p:ph sz="quarter" idx="11"/>
          </p:nvPr>
        </p:nvSpPr>
        <p:spPr>
          <a:xfrm>
            <a:off x="354014" y="1271526"/>
            <a:ext cx="11022823" cy="4572000"/>
          </a:xfrm>
        </p:spPr>
        <p:txBody>
          <a:bodyPr/>
          <a:lstStyle/>
          <a:p>
            <a:pPr marL="285750" indent="-285750">
              <a:buFont typeface="Arial" panose="020B0604020202020204" pitchFamily="34" charset="0"/>
              <a:buChar char="•"/>
            </a:pPr>
            <a:r>
              <a:rPr lang="en-GB" sz="1800" dirty="0"/>
              <a:t>When a member’s application is received, their record is checked and wherever there appears to be gaps in service or fluctuations in salary, we will contact the relevant employer and ask them to confirm the correct information. </a:t>
            </a:r>
          </a:p>
          <a:p>
            <a:pPr marL="285750" indent="-285750">
              <a:buFont typeface="Arial" panose="020B0604020202020204" pitchFamily="34" charset="0"/>
              <a:buChar char="•"/>
            </a:pPr>
            <a:r>
              <a:rPr lang="en-GB" sz="1800" dirty="0"/>
              <a:t>Receiving the response from the Employer will allow us to issue the RSS to the member for them to review and make their Choice </a:t>
            </a:r>
          </a:p>
          <a:p>
            <a:pPr marL="285750" indent="-285750">
              <a:buFont typeface="Arial" panose="020B0604020202020204" pitchFamily="34" charset="0"/>
              <a:buChar char="•"/>
            </a:pPr>
            <a:r>
              <a:rPr lang="en-GB" sz="1800" dirty="0"/>
              <a:t>If we don’t receive a response from the Employer within the timescale required, this will delay the Transitional Protection process for the member </a:t>
            </a:r>
          </a:p>
        </p:txBody>
      </p:sp>
    </p:spTree>
    <p:extLst>
      <p:ext uri="{BB962C8B-B14F-4D97-AF65-F5344CB8AC3E}">
        <p14:creationId xmlns:p14="http://schemas.microsoft.com/office/powerpoint/2010/main" val="69242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862881-8129-2C17-7D22-4660EE04DFCE}"/>
              </a:ext>
            </a:extLst>
          </p:cNvPr>
          <p:cNvSpPr>
            <a:spLocks noGrp="1"/>
          </p:cNvSpPr>
          <p:nvPr>
            <p:ph type="title"/>
          </p:nvPr>
        </p:nvSpPr>
        <p:spPr>
          <a:xfrm>
            <a:off x="838200" y="184805"/>
            <a:ext cx="10515600" cy="958195"/>
          </a:xfrm>
        </p:spPr>
        <p:txBody>
          <a:bodyPr vert="horz" lIns="91440" tIns="45720" rIns="91440" bIns="45720" rtlCol="0" anchor="ctr">
            <a:normAutofit/>
          </a:bodyPr>
          <a:lstStyle/>
          <a:p>
            <a:r>
              <a:rPr lang="en-US" kern="1200" dirty="0">
                <a:solidFill>
                  <a:schemeClr val="tx1"/>
                </a:solidFill>
                <a:latin typeface="+mj-lt"/>
                <a:ea typeface="+mj-ea"/>
                <a:cs typeface="+mj-cs"/>
              </a:rPr>
              <a:t>Light choice</a:t>
            </a:r>
          </a:p>
        </p:txBody>
      </p:sp>
      <p:pic>
        <p:nvPicPr>
          <p:cNvPr id="31" name="Picture 30">
            <a:extLst>
              <a:ext uri="{FF2B5EF4-FFF2-40B4-BE49-F238E27FC236}">
                <a16:creationId xmlns:a16="http://schemas.microsoft.com/office/drawing/2014/main" id="{C89E51B0-A2A4-0B3B-599D-91669FFCC648}"/>
              </a:ext>
            </a:extLst>
          </p:cNvPr>
          <p:cNvPicPr>
            <a:picLocks noChangeAspect="1"/>
          </p:cNvPicPr>
          <p:nvPr/>
        </p:nvPicPr>
        <p:blipFill>
          <a:blip r:embed="rId3"/>
          <a:stretch>
            <a:fillRect/>
          </a:stretch>
        </p:blipFill>
        <p:spPr>
          <a:xfrm>
            <a:off x="4301334" y="853217"/>
            <a:ext cx="3589331" cy="5151566"/>
          </a:xfrm>
          <a:prstGeom prst="rect">
            <a:avLst/>
          </a:prstGeom>
        </p:spPr>
      </p:pic>
      <p:pic>
        <p:nvPicPr>
          <p:cNvPr id="34" name="Picture 33">
            <a:extLst>
              <a:ext uri="{FF2B5EF4-FFF2-40B4-BE49-F238E27FC236}">
                <a16:creationId xmlns:a16="http://schemas.microsoft.com/office/drawing/2014/main" id="{6B1213BD-EBD5-C8EB-935F-A5C685289554}"/>
              </a:ext>
            </a:extLst>
          </p:cNvPr>
          <p:cNvPicPr>
            <a:picLocks noChangeAspect="1"/>
          </p:cNvPicPr>
          <p:nvPr/>
        </p:nvPicPr>
        <p:blipFill>
          <a:blip r:embed="rId4"/>
          <a:stretch>
            <a:fillRect/>
          </a:stretch>
        </p:blipFill>
        <p:spPr>
          <a:xfrm>
            <a:off x="8225633" y="857027"/>
            <a:ext cx="3627434" cy="5143946"/>
          </a:xfrm>
          <a:prstGeom prst="rect">
            <a:avLst/>
          </a:prstGeom>
        </p:spPr>
      </p:pic>
    </p:spTree>
    <p:extLst>
      <p:ext uri="{BB962C8B-B14F-4D97-AF65-F5344CB8AC3E}">
        <p14:creationId xmlns:p14="http://schemas.microsoft.com/office/powerpoint/2010/main" val="419440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7558A2-AB6E-AF18-74E3-17A9A3BFC455}"/>
              </a:ext>
            </a:extLst>
          </p:cNvPr>
          <p:cNvPicPr>
            <a:picLocks noChangeAspect="1"/>
          </p:cNvPicPr>
          <p:nvPr/>
        </p:nvPicPr>
        <p:blipFill>
          <a:blip r:embed="rId3"/>
          <a:stretch>
            <a:fillRect/>
          </a:stretch>
        </p:blipFill>
        <p:spPr>
          <a:xfrm>
            <a:off x="498102" y="1099457"/>
            <a:ext cx="3599234" cy="5194982"/>
          </a:xfrm>
          <a:prstGeom prst="rect">
            <a:avLst/>
          </a:prstGeom>
        </p:spPr>
      </p:pic>
      <p:pic>
        <p:nvPicPr>
          <p:cNvPr id="6" name="Picture 5">
            <a:extLst>
              <a:ext uri="{FF2B5EF4-FFF2-40B4-BE49-F238E27FC236}">
                <a16:creationId xmlns:a16="http://schemas.microsoft.com/office/drawing/2014/main" id="{33AB6829-905B-CB79-9FD3-C1E4D28CFF58}"/>
              </a:ext>
            </a:extLst>
          </p:cNvPr>
          <p:cNvPicPr>
            <a:picLocks noChangeAspect="1"/>
          </p:cNvPicPr>
          <p:nvPr/>
        </p:nvPicPr>
        <p:blipFill>
          <a:blip r:embed="rId4"/>
          <a:stretch>
            <a:fillRect/>
          </a:stretch>
        </p:blipFill>
        <p:spPr>
          <a:xfrm>
            <a:off x="4358362" y="1099457"/>
            <a:ext cx="3619622" cy="5194982"/>
          </a:xfrm>
          <a:prstGeom prst="rect">
            <a:avLst/>
          </a:prstGeom>
        </p:spPr>
      </p:pic>
      <p:pic>
        <p:nvPicPr>
          <p:cNvPr id="8" name="Picture 7">
            <a:extLst>
              <a:ext uri="{FF2B5EF4-FFF2-40B4-BE49-F238E27FC236}">
                <a16:creationId xmlns:a16="http://schemas.microsoft.com/office/drawing/2014/main" id="{FB5765F1-3362-1AF3-B45A-30973CE9E7BE}"/>
              </a:ext>
            </a:extLst>
          </p:cNvPr>
          <p:cNvPicPr>
            <a:picLocks noChangeAspect="1"/>
          </p:cNvPicPr>
          <p:nvPr/>
        </p:nvPicPr>
        <p:blipFill>
          <a:blip r:embed="rId5"/>
          <a:stretch>
            <a:fillRect/>
          </a:stretch>
        </p:blipFill>
        <p:spPr>
          <a:xfrm>
            <a:off x="8253186" y="1099457"/>
            <a:ext cx="3599234" cy="5194982"/>
          </a:xfrm>
          <a:prstGeom prst="rect">
            <a:avLst/>
          </a:prstGeom>
        </p:spPr>
      </p:pic>
      <p:sp>
        <p:nvSpPr>
          <p:cNvPr id="2" name="Title 1">
            <a:extLst>
              <a:ext uri="{FF2B5EF4-FFF2-40B4-BE49-F238E27FC236}">
                <a16:creationId xmlns:a16="http://schemas.microsoft.com/office/drawing/2014/main" id="{73968CF8-7D58-0655-20F3-CA46E024BA7B}"/>
              </a:ext>
            </a:extLst>
          </p:cNvPr>
          <p:cNvSpPr>
            <a:spLocks noGrp="1"/>
          </p:cNvSpPr>
          <p:nvPr>
            <p:ph type="title"/>
          </p:nvPr>
        </p:nvSpPr>
        <p:spPr>
          <a:xfrm>
            <a:off x="838200" y="184806"/>
            <a:ext cx="10515600" cy="1001738"/>
          </a:xfrm>
        </p:spPr>
        <p:txBody>
          <a:bodyPr vert="horz" lIns="91440" tIns="45720" rIns="91440" bIns="45720" rtlCol="0" anchor="ctr">
            <a:normAutofit/>
          </a:bodyPr>
          <a:lstStyle/>
          <a:p>
            <a:r>
              <a:rPr lang="en-US" kern="1200" dirty="0">
                <a:solidFill>
                  <a:schemeClr val="tx1"/>
                </a:solidFill>
                <a:latin typeface="+mj-lt"/>
                <a:ea typeface="+mj-ea"/>
                <a:cs typeface="+mj-cs"/>
              </a:rPr>
              <a:t>Detailed</a:t>
            </a:r>
          </a:p>
        </p:txBody>
      </p:sp>
      <p:sp>
        <p:nvSpPr>
          <p:cNvPr id="5" name="Oval 4">
            <a:extLst>
              <a:ext uri="{FF2B5EF4-FFF2-40B4-BE49-F238E27FC236}">
                <a16:creationId xmlns:a16="http://schemas.microsoft.com/office/drawing/2014/main" id="{97F85068-C0AA-9DC0-1257-2E1CA24368FC}"/>
              </a:ext>
            </a:extLst>
          </p:cNvPr>
          <p:cNvSpPr/>
          <p:nvPr/>
        </p:nvSpPr>
        <p:spPr>
          <a:xfrm>
            <a:off x="6520543" y="2690020"/>
            <a:ext cx="3037114" cy="3068523"/>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22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3CD5-BDBC-CCAE-E049-EF97760BF39D}"/>
              </a:ext>
            </a:extLst>
          </p:cNvPr>
          <p:cNvSpPr>
            <a:spLocks noGrp="1"/>
          </p:cNvSpPr>
          <p:nvPr>
            <p:ph type="title"/>
          </p:nvPr>
        </p:nvSpPr>
        <p:spPr/>
        <p:txBody>
          <a:bodyPr/>
          <a:lstStyle/>
          <a:p>
            <a:r>
              <a:rPr lang="en-GB"/>
              <a:t>Agenda</a:t>
            </a:r>
          </a:p>
        </p:txBody>
      </p:sp>
      <p:sp>
        <p:nvSpPr>
          <p:cNvPr id="3" name="Content Placeholder 2">
            <a:extLst>
              <a:ext uri="{FF2B5EF4-FFF2-40B4-BE49-F238E27FC236}">
                <a16:creationId xmlns:a16="http://schemas.microsoft.com/office/drawing/2014/main" id="{81B993DA-BCB9-0222-17D9-916267AF49FD}"/>
              </a:ext>
            </a:extLst>
          </p:cNvPr>
          <p:cNvSpPr>
            <a:spLocks noGrp="1"/>
          </p:cNvSpPr>
          <p:nvPr>
            <p:ph sz="quarter" idx="11"/>
          </p:nvPr>
        </p:nvSpPr>
        <p:spPr/>
        <p:txBody>
          <a:bodyPr/>
          <a:lstStyle/>
          <a:p>
            <a:pPr marL="342900" indent="-342900">
              <a:buFont typeface="Arial" panose="020B0604020202020204" pitchFamily="34" charset="0"/>
              <a:buChar char="•"/>
            </a:pPr>
            <a:r>
              <a:rPr lang="en-GB" sz="1800"/>
              <a:t>Overview</a:t>
            </a:r>
          </a:p>
          <a:p>
            <a:pPr marL="342900" indent="-342900">
              <a:buFont typeface="Arial" panose="020B0604020202020204" pitchFamily="34" charset="0"/>
              <a:buChar char="•"/>
            </a:pPr>
            <a:r>
              <a:rPr lang="en-GB" sz="1800"/>
              <a:t>Pension arrangements</a:t>
            </a:r>
          </a:p>
          <a:p>
            <a:pPr marL="342900" indent="-342900">
              <a:buFont typeface="Arial" panose="020B0604020202020204" pitchFamily="34" charset="0"/>
              <a:buChar char="•"/>
            </a:pPr>
            <a:r>
              <a:rPr lang="en-GB" sz="1800"/>
              <a:t>Retirement options</a:t>
            </a:r>
          </a:p>
          <a:p>
            <a:pPr marL="342900" indent="-342900">
              <a:buFont typeface="Arial" panose="020B0604020202020204" pitchFamily="34" charset="0"/>
              <a:buChar char="•"/>
            </a:pPr>
            <a:r>
              <a:rPr lang="en-GB" sz="1800"/>
              <a:t>Retirement process</a:t>
            </a:r>
            <a:r>
              <a:rPr lang="en-GB"/>
              <a:t>.</a:t>
            </a:r>
            <a:endParaRPr lang="en-GB" sz="1800"/>
          </a:p>
        </p:txBody>
      </p:sp>
    </p:spTree>
    <p:extLst>
      <p:ext uri="{BB962C8B-B14F-4D97-AF65-F5344CB8AC3E}">
        <p14:creationId xmlns:p14="http://schemas.microsoft.com/office/powerpoint/2010/main" val="281171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4E74-CE22-F27D-1C76-6EF8EE7B19DD}"/>
              </a:ext>
            </a:extLst>
          </p:cNvPr>
          <p:cNvSpPr>
            <a:spLocks noGrp="1"/>
          </p:cNvSpPr>
          <p:nvPr>
            <p:ph type="title"/>
          </p:nvPr>
        </p:nvSpPr>
        <p:spPr/>
        <p:txBody>
          <a:bodyPr/>
          <a:lstStyle/>
          <a:p>
            <a:r>
              <a:rPr lang="en-GB"/>
              <a:t>Options</a:t>
            </a:r>
          </a:p>
        </p:txBody>
      </p:sp>
      <p:pic>
        <p:nvPicPr>
          <p:cNvPr id="2052" name="Picture 4">
            <a:extLst>
              <a:ext uri="{FF2B5EF4-FFF2-40B4-BE49-F238E27FC236}">
                <a16:creationId xmlns:a16="http://schemas.microsoft.com/office/drawing/2014/main" id="{61E47E5C-2AC9-1A7E-5D15-042991E9FC30}"/>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414284" y="1619479"/>
            <a:ext cx="3474849" cy="4565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2BCFD7E-7D6B-5A39-D703-14976A4C9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973" y="1619479"/>
            <a:ext cx="4240743" cy="28905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36DE0E6-FFA5-5CDA-B59B-B6A96C1EC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686" y="1619479"/>
            <a:ext cx="3155020" cy="462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84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1719-C86C-AAB9-D84F-E22625245EBB}"/>
              </a:ext>
            </a:extLst>
          </p:cNvPr>
          <p:cNvSpPr>
            <a:spLocks noGrp="1"/>
          </p:cNvSpPr>
          <p:nvPr>
            <p:ph type="title"/>
          </p:nvPr>
        </p:nvSpPr>
        <p:spPr/>
        <p:txBody>
          <a:bodyPr/>
          <a:lstStyle/>
          <a:p>
            <a:r>
              <a:rPr lang="en-GB"/>
              <a:t>Summary – Key Points</a:t>
            </a:r>
          </a:p>
        </p:txBody>
      </p:sp>
      <p:sp>
        <p:nvSpPr>
          <p:cNvPr id="3" name="Content Placeholder 2">
            <a:extLst>
              <a:ext uri="{FF2B5EF4-FFF2-40B4-BE49-F238E27FC236}">
                <a16:creationId xmlns:a16="http://schemas.microsoft.com/office/drawing/2014/main" id="{DF77893D-0359-E9B4-8BEA-5AB4CC86CDD4}"/>
              </a:ext>
            </a:extLst>
          </p:cNvPr>
          <p:cNvSpPr>
            <a:spLocks noGrp="1"/>
          </p:cNvSpPr>
          <p:nvPr>
            <p:ph sz="quarter" idx="11"/>
          </p:nvPr>
        </p:nvSpPr>
        <p:spPr/>
        <p:txBody>
          <a:bodyPr/>
          <a:lstStyle/>
          <a:p>
            <a:pPr marL="342900" lvl="0" indent="-342900">
              <a:buFont typeface="Arial" panose="020B0604020202020204" pitchFamily="34" charset="0"/>
              <a:buChar char="•"/>
            </a:pPr>
            <a:r>
              <a:rPr lang="en-GB" sz="2000">
                <a:solidFill>
                  <a:schemeClr val="tx1"/>
                </a:solidFill>
                <a:ea typeface="Calibri" panose="020F0502020204030204" pitchFamily="34" charset="0"/>
                <a:cs typeface="Arial" panose="020B0604020202020204" pitchFamily="34" charset="0"/>
              </a:rPr>
              <a:t>Variety of retirement options available to members</a:t>
            </a:r>
          </a:p>
          <a:p>
            <a:pPr marL="342900" lvl="0" indent="-342900">
              <a:buFont typeface="Arial" panose="020B0604020202020204" pitchFamily="34" charset="0"/>
              <a:buChar char="•"/>
            </a:pPr>
            <a:r>
              <a:rPr lang="en-GB" sz="2000">
                <a:solidFill>
                  <a:schemeClr val="tx1"/>
                </a:solidFill>
                <a:effectLst/>
                <a:ea typeface="Calibri" panose="020F0502020204030204" pitchFamily="34" charset="0"/>
                <a:cs typeface="Arial" panose="020B0604020202020204" pitchFamily="34" charset="0"/>
              </a:rPr>
              <a:t>Age and AAB retirement can be done online – all forms are available as PDF documents</a:t>
            </a:r>
          </a:p>
          <a:p>
            <a:pPr marL="342900" lvl="0" indent="-342900">
              <a:buFont typeface="Arial" panose="020B0604020202020204" pitchFamily="34" charset="0"/>
              <a:buChar char="•"/>
            </a:pPr>
            <a:r>
              <a:rPr lang="en-GB" sz="2000">
                <a:solidFill>
                  <a:schemeClr val="tx1"/>
                </a:solidFill>
                <a:ea typeface="Calibri" panose="020F0502020204030204" pitchFamily="34" charset="0"/>
                <a:cs typeface="Arial" panose="020B0604020202020204" pitchFamily="34" charset="0"/>
              </a:rPr>
              <a:t>Start retirement application </a:t>
            </a:r>
            <a:r>
              <a:rPr lang="en-GB">
                <a:ea typeface="Calibri" panose="020F0502020204030204" pitchFamily="34" charset="0"/>
                <a:cs typeface="Arial" panose="020B0604020202020204" pitchFamily="34" charset="0"/>
              </a:rPr>
              <a:t>6</a:t>
            </a:r>
            <a:r>
              <a:rPr lang="en-GB" sz="2000">
                <a:solidFill>
                  <a:schemeClr val="tx1"/>
                </a:solidFill>
                <a:ea typeface="Calibri" panose="020F0502020204030204" pitchFamily="34" charset="0"/>
                <a:cs typeface="Arial" panose="020B0604020202020204" pitchFamily="34" charset="0"/>
              </a:rPr>
              <a:t> months in advance – member initiates process</a:t>
            </a:r>
          </a:p>
          <a:p>
            <a:pPr marL="342900" lvl="0" indent="-342900">
              <a:buFont typeface="Arial" panose="020B0604020202020204" pitchFamily="34" charset="0"/>
              <a:buChar char="•"/>
            </a:pPr>
            <a:r>
              <a:rPr lang="en-GB" sz="2000">
                <a:solidFill>
                  <a:schemeClr val="tx1"/>
                </a:solidFill>
                <a:ea typeface="Calibri" panose="020F0502020204030204" pitchFamily="34" charset="0"/>
                <a:cs typeface="Arial" panose="020B0604020202020204" pitchFamily="34" charset="0"/>
              </a:rPr>
              <a:t>Ensure employer part of the application is completed in a timely manner</a:t>
            </a:r>
          </a:p>
          <a:p>
            <a:pPr marL="342900" lvl="0" indent="-342900">
              <a:buFont typeface="Arial" panose="020B0604020202020204" pitchFamily="34" charset="0"/>
              <a:buChar char="•"/>
            </a:pPr>
            <a:r>
              <a:rPr lang="en-GB" sz="2000">
                <a:solidFill>
                  <a:schemeClr val="tx1"/>
                </a:solidFill>
                <a:ea typeface="Calibri" panose="020F0502020204030204" pitchFamily="34" charset="0"/>
                <a:cs typeface="Arial" panose="020B0604020202020204" pitchFamily="34" charset="0"/>
              </a:rPr>
              <a:t>Encourage members to sign up to My Pension Online. </a:t>
            </a:r>
          </a:p>
          <a:p>
            <a:endParaRPr lang="en-GB"/>
          </a:p>
        </p:txBody>
      </p:sp>
    </p:spTree>
    <p:extLst>
      <p:ext uri="{BB962C8B-B14F-4D97-AF65-F5344CB8AC3E}">
        <p14:creationId xmlns:p14="http://schemas.microsoft.com/office/powerpoint/2010/main" val="269119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22B3E1-0A4E-031C-480B-F4A18655CF7D}"/>
              </a:ext>
            </a:extLst>
          </p:cNvPr>
          <p:cNvSpPr>
            <a:spLocks noGrp="1"/>
          </p:cNvSpPr>
          <p:nvPr>
            <p:ph type="title"/>
          </p:nvPr>
        </p:nvSpPr>
        <p:spPr>
          <a:xfrm>
            <a:off x="634747" y="689628"/>
            <a:ext cx="5234817" cy="602987"/>
          </a:xfrm>
        </p:spPr>
        <p:txBody>
          <a:bodyPr/>
          <a:lstStyle/>
          <a:p>
            <a:r>
              <a:rPr lang="en-GB" dirty="0"/>
              <a:t>Contact Us</a:t>
            </a:r>
          </a:p>
        </p:txBody>
      </p:sp>
      <p:sp>
        <p:nvSpPr>
          <p:cNvPr id="5" name="Content Placeholder 2">
            <a:extLst>
              <a:ext uri="{FF2B5EF4-FFF2-40B4-BE49-F238E27FC236}">
                <a16:creationId xmlns:a16="http://schemas.microsoft.com/office/drawing/2014/main" id="{8FBB249F-336B-F30F-7B6B-BB63B2DF810F}"/>
              </a:ext>
            </a:extLst>
          </p:cNvPr>
          <p:cNvSpPr>
            <a:spLocks noGrp="1"/>
          </p:cNvSpPr>
          <p:nvPr>
            <p:ph sz="quarter" idx="11"/>
          </p:nvPr>
        </p:nvSpPr>
        <p:spPr>
          <a:xfrm>
            <a:off x="630751" y="1379814"/>
            <a:ext cx="5226796" cy="4572000"/>
          </a:xfrm>
        </p:spPr>
        <p:txBody>
          <a:bodyPr/>
          <a:lstStyle/>
          <a:p>
            <a:pPr marL="342900" indent="-342900">
              <a:buFont typeface="Arial" panose="020B0604020202020204" pitchFamily="34" charset="0"/>
              <a:buChar char="•"/>
            </a:pPr>
            <a:r>
              <a:rPr lang="en-GB" dirty="0">
                <a:solidFill>
                  <a:schemeClr val="tx1"/>
                </a:solidFill>
              </a:rPr>
              <a:t>Visit us at: </a:t>
            </a:r>
            <a:r>
              <a:rPr lang="en-GB" dirty="0">
                <a:solidFill>
                  <a:schemeClr val="accent3"/>
                </a:solidFill>
                <a:hlinkClick r:id="rId3">
                  <a:extLst>
                    <a:ext uri="{A12FA001-AC4F-418D-AE19-62706E023703}">
                      <ahyp:hlinkClr xmlns:ahyp="http://schemas.microsoft.com/office/drawing/2018/hyperlinkcolor" val="tx"/>
                    </a:ext>
                  </a:extLst>
                </a:hlinkClick>
              </a:rPr>
              <a:t>www.teacherspensions.co.uk</a:t>
            </a:r>
            <a:endParaRPr lang="en-GB" dirty="0">
              <a:solidFill>
                <a:schemeClr val="accent3"/>
              </a:solidFill>
            </a:endParaRPr>
          </a:p>
          <a:p>
            <a:pPr marL="342900" indent="-342900">
              <a:buFont typeface="Arial" panose="020B0604020202020204" pitchFamily="34" charset="0"/>
              <a:buChar char="•"/>
            </a:pPr>
            <a:r>
              <a:rPr lang="en-GB" dirty="0">
                <a:solidFill>
                  <a:schemeClr val="tx1"/>
                </a:solidFill>
              </a:rPr>
              <a:t>Employer helpline: 0345 300 3756 </a:t>
            </a:r>
            <a:br>
              <a:rPr lang="en-GB" dirty="0">
                <a:solidFill>
                  <a:schemeClr val="tx1"/>
                </a:solidFill>
              </a:rPr>
            </a:br>
            <a:r>
              <a:rPr lang="en-GB" dirty="0">
                <a:solidFill>
                  <a:schemeClr val="tx1"/>
                </a:solidFill>
              </a:rPr>
              <a:t>Monday – Friday, 8.30am – 6pm</a:t>
            </a:r>
          </a:p>
          <a:p>
            <a:pPr marL="342900" indent="-342900">
              <a:buFont typeface="Arial" panose="020B0604020202020204" pitchFamily="34" charset="0"/>
              <a:buChar char="•"/>
            </a:pPr>
            <a:r>
              <a:rPr lang="en-GB" dirty="0">
                <a:solidFill>
                  <a:schemeClr val="accent3"/>
                </a:solidFill>
                <a:hlinkClick r:id="rId4">
                  <a:extLst>
                    <a:ext uri="{A12FA001-AC4F-418D-AE19-62706E023703}">
                      <ahyp:hlinkClr xmlns:ahyp="http://schemas.microsoft.com/office/drawing/2018/hyperlinkcolor" val="tx"/>
                    </a:ext>
                  </a:extLst>
                </a:hlinkClick>
              </a:rPr>
              <a:t>Useful Email Addresses</a:t>
            </a:r>
            <a:endParaRPr lang="en-GB" dirty="0">
              <a:solidFill>
                <a:schemeClr val="accent3"/>
              </a:solidFill>
            </a:endParaRPr>
          </a:p>
          <a:p>
            <a:pPr marL="342900" indent="-342900">
              <a:buFont typeface="Arial" panose="020B0604020202020204" pitchFamily="34" charset="0"/>
              <a:buChar char="•"/>
            </a:pPr>
            <a:r>
              <a:rPr lang="en-GB" dirty="0">
                <a:solidFill>
                  <a:schemeClr val="tx1"/>
                </a:solidFill>
                <a:hlinkClick r:id="rId5"/>
              </a:rPr>
              <a:t>Useful Resources</a:t>
            </a:r>
            <a:endParaRPr lang="en-GB" dirty="0">
              <a:solidFill>
                <a:schemeClr val="bg1">
                  <a:lumMod val="60000"/>
                  <a:lumOff val="40000"/>
                </a:schemeClr>
              </a:solidFill>
            </a:endParaRPr>
          </a:p>
          <a:p>
            <a:pPr marL="342900" indent="-342900">
              <a:buFont typeface="Arial" panose="020B0604020202020204" pitchFamily="34" charset="0"/>
              <a:buChar char="•"/>
            </a:pPr>
            <a:r>
              <a:rPr lang="en-GB" dirty="0">
                <a:solidFill>
                  <a:schemeClr val="tx1"/>
                </a:solidFill>
                <a:hlinkClick r:id="rId6"/>
              </a:rPr>
              <a:t>Useful Videos</a:t>
            </a:r>
            <a:endParaRPr lang="en-GB" dirty="0">
              <a:solidFill>
                <a:schemeClr val="bg1">
                  <a:lumMod val="60000"/>
                  <a:lumOff val="40000"/>
                </a:schemeClr>
              </a:solidFill>
            </a:endParaRPr>
          </a:p>
          <a:p>
            <a:endParaRPr lang="en-GB" dirty="0"/>
          </a:p>
        </p:txBody>
      </p:sp>
      <p:sp>
        <p:nvSpPr>
          <p:cNvPr id="6" name="Content Placeholder 2">
            <a:extLst>
              <a:ext uri="{FF2B5EF4-FFF2-40B4-BE49-F238E27FC236}">
                <a16:creationId xmlns:a16="http://schemas.microsoft.com/office/drawing/2014/main" id="{685CF020-2C78-CEA6-C6F0-D91815E130B7}"/>
              </a:ext>
            </a:extLst>
          </p:cNvPr>
          <p:cNvSpPr txBox="1">
            <a:spLocks/>
          </p:cNvSpPr>
          <p:nvPr/>
        </p:nvSpPr>
        <p:spPr>
          <a:xfrm>
            <a:off x="6096000" y="1379814"/>
            <a:ext cx="5226796" cy="677586"/>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white"/>
                </a:solidFill>
                <a:effectLst/>
                <a:uLnTx/>
                <a:uFillTx/>
                <a:latin typeface="Trebuchet MS" panose="020B0603020202020204"/>
                <a:ea typeface="+mn-ea"/>
                <a:cs typeface="+mn-cs"/>
              </a:rPr>
              <a:t>Follow us on Social Media</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3F72">
                  <a:lumMod val="60000"/>
                  <a:lumOff val="40000"/>
                </a:srgbClr>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3F72">
                    <a:lumMod val="60000"/>
                    <a:lumOff val="40000"/>
                  </a:srgbClr>
                </a:solidFill>
                <a:effectLst/>
                <a:uLnTx/>
                <a:uFillTx/>
                <a:latin typeface="Trebuchet MS" panose="020B0603020202020204"/>
                <a:ea typeface="+mn-ea"/>
                <a:cs typeface="+mn-cs"/>
              </a:rPr>
              <a:t>	</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nvGrpSpPr>
          <p:cNvPr id="18" name="Group 17">
            <a:extLst>
              <a:ext uri="{FF2B5EF4-FFF2-40B4-BE49-F238E27FC236}">
                <a16:creationId xmlns:a16="http://schemas.microsoft.com/office/drawing/2014/main" id="{A35E9A9E-3B33-D388-D6E4-02FC0F6FA6E0}"/>
              </a:ext>
            </a:extLst>
          </p:cNvPr>
          <p:cNvGrpSpPr/>
          <p:nvPr/>
        </p:nvGrpSpPr>
        <p:grpSpPr>
          <a:xfrm>
            <a:off x="6222478" y="2194094"/>
            <a:ext cx="4721876" cy="3177220"/>
            <a:chOff x="6222478" y="2194094"/>
            <a:chExt cx="4721876" cy="3177220"/>
          </a:xfrm>
        </p:grpSpPr>
        <p:pic>
          <p:nvPicPr>
            <p:cNvPr id="7" name="Picture 6" descr="A blue circle with a white letter f in it&#10;&#10;Description automatically generated">
              <a:hlinkClick r:id="rId7"/>
              <a:extLst>
                <a:ext uri="{FF2B5EF4-FFF2-40B4-BE49-F238E27FC236}">
                  <a16:creationId xmlns:a16="http://schemas.microsoft.com/office/drawing/2014/main" id="{E024E3DE-8CAB-E969-E9F6-937A0BF705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2478" y="2892838"/>
              <a:ext cx="430356" cy="430356"/>
            </a:xfrm>
            <a:prstGeom prst="rect">
              <a:avLst/>
            </a:prstGeom>
          </p:spPr>
        </p:pic>
        <p:pic>
          <p:nvPicPr>
            <p:cNvPr id="8" name="Picture 7" descr="A logo of a camera&#10;&#10;Description automatically generated">
              <a:hlinkClick r:id="rId9"/>
              <a:extLst>
                <a:ext uri="{FF2B5EF4-FFF2-40B4-BE49-F238E27FC236}">
                  <a16:creationId xmlns:a16="http://schemas.microsoft.com/office/drawing/2014/main" id="{36B2B464-CD1F-8E01-3743-2A2FE28C70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2478" y="3567526"/>
              <a:ext cx="430356" cy="430356"/>
            </a:xfrm>
            <a:prstGeom prst="rect">
              <a:avLst/>
            </a:prstGeom>
          </p:spPr>
        </p:pic>
        <p:pic>
          <p:nvPicPr>
            <p:cNvPr id="9" name="Picture 8" descr="A blue circle with white letters on it&#10;&#10;Description automatically generated">
              <a:hlinkClick r:id="rId11"/>
              <a:extLst>
                <a:ext uri="{FF2B5EF4-FFF2-40B4-BE49-F238E27FC236}">
                  <a16:creationId xmlns:a16="http://schemas.microsoft.com/office/drawing/2014/main" id="{B10066AB-D493-FD6D-7CF3-86D431BA0E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2656" y="4254253"/>
              <a:ext cx="425489" cy="430356"/>
            </a:xfrm>
            <a:prstGeom prst="rect">
              <a:avLst/>
            </a:prstGeom>
          </p:spPr>
        </p:pic>
        <p:pic>
          <p:nvPicPr>
            <p:cNvPr id="10" name="Picture 9" descr="A white x on a black background&#10;&#10;Description automatically generated">
              <a:hlinkClick r:id="rId13"/>
              <a:extLst>
                <a:ext uri="{FF2B5EF4-FFF2-40B4-BE49-F238E27FC236}">
                  <a16:creationId xmlns:a16="http://schemas.microsoft.com/office/drawing/2014/main" id="{E81C3801-F75A-E3AC-4DAB-CBF407BBC32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22478" y="2194094"/>
              <a:ext cx="430356" cy="430356"/>
            </a:xfrm>
            <a:prstGeom prst="rect">
              <a:avLst/>
            </a:prstGeom>
          </p:spPr>
        </p:pic>
        <p:pic>
          <p:nvPicPr>
            <p:cNvPr id="11" name="Picture 10" descr="A red circle with a white play button&#10;&#10;Description automatically generated">
              <a:hlinkClick r:id="rId15"/>
              <a:extLst>
                <a:ext uri="{FF2B5EF4-FFF2-40B4-BE49-F238E27FC236}">
                  <a16:creationId xmlns:a16="http://schemas.microsoft.com/office/drawing/2014/main" id="{2923A892-65AC-9CBE-260D-86D4D070EAA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32656" y="4940958"/>
              <a:ext cx="430356" cy="430356"/>
            </a:xfrm>
            <a:prstGeom prst="rect">
              <a:avLst/>
            </a:prstGeom>
          </p:spPr>
        </p:pic>
        <p:sp>
          <p:nvSpPr>
            <p:cNvPr id="12" name="TextBox 11">
              <a:extLst>
                <a:ext uri="{FF2B5EF4-FFF2-40B4-BE49-F238E27FC236}">
                  <a16:creationId xmlns:a16="http://schemas.microsoft.com/office/drawing/2014/main" id="{C0E63601-20EB-CFD6-CFD5-96205F722B7D}"/>
                </a:ext>
              </a:extLst>
            </p:cNvPr>
            <p:cNvSpPr txBox="1"/>
            <p:nvPr/>
          </p:nvSpPr>
          <p:spPr>
            <a:xfrm>
              <a:off x="7017765" y="2194094"/>
              <a:ext cx="347003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BEF"/>
                  </a:solidFill>
                  <a:effectLst/>
                  <a:uLnTx/>
                  <a:uFillTx/>
                  <a:latin typeface="Trebuchet MS" panose="020B0603020202020204"/>
                  <a:ea typeface="+mn-ea"/>
                  <a:cs typeface="+mn-cs"/>
                  <a:hlinkClick r:id="rId13">
                    <a:extLst>
                      <a:ext uri="{A12FA001-AC4F-418D-AE19-62706E023703}">
                        <ahyp:hlinkClr xmlns:ahyp="http://schemas.microsoft.com/office/drawing/2018/hyperlinkcolor" val="tx"/>
                      </a:ext>
                    </a:extLst>
                  </a:hlinkClick>
                </a:rPr>
                <a:t>X (Formally Twitter)</a:t>
              </a:r>
              <a:endParaRPr kumimoji="0" lang="en-GB" sz="2400" b="0" i="0" u="none" strike="noStrike" kern="1200" cap="none" spc="0" normalizeH="0" baseline="0" noProof="0" dirty="0">
                <a:ln>
                  <a:noFill/>
                </a:ln>
                <a:solidFill>
                  <a:srgbClr val="00BBEF"/>
                </a:solidFill>
                <a:effectLst/>
                <a:uLnTx/>
                <a:uFillTx/>
                <a:latin typeface="Trebuchet MS" panose="020B0603020202020204"/>
                <a:ea typeface="+mn-ea"/>
                <a:cs typeface="+mn-cs"/>
              </a:endParaRPr>
            </a:p>
          </p:txBody>
        </p:sp>
        <p:sp>
          <p:nvSpPr>
            <p:cNvPr id="13" name="TextBox 12">
              <a:extLst>
                <a:ext uri="{FF2B5EF4-FFF2-40B4-BE49-F238E27FC236}">
                  <a16:creationId xmlns:a16="http://schemas.microsoft.com/office/drawing/2014/main" id="{580EEF9E-5EE1-C829-0C7E-341725F1185B}"/>
                </a:ext>
              </a:extLst>
            </p:cNvPr>
            <p:cNvSpPr txBox="1"/>
            <p:nvPr/>
          </p:nvSpPr>
          <p:spPr>
            <a:xfrm>
              <a:off x="7017764" y="2892838"/>
              <a:ext cx="347003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BEF"/>
                  </a:solidFill>
                  <a:effectLst/>
                  <a:uLnTx/>
                  <a:uFillTx/>
                  <a:latin typeface="Trebuchet MS" panose="020B0603020202020204"/>
                  <a:ea typeface="+mn-ea"/>
                  <a:cs typeface="+mn-cs"/>
                  <a:hlinkClick r:id="rId7">
                    <a:extLst>
                      <a:ext uri="{A12FA001-AC4F-418D-AE19-62706E023703}">
                        <ahyp:hlinkClr xmlns:ahyp="http://schemas.microsoft.com/office/drawing/2018/hyperlinkcolor" val="tx"/>
                      </a:ext>
                    </a:extLst>
                  </a:hlinkClick>
                </a:rPr>
                <a:t>Facebook</a:t>
              </a:r>
              <a:endParaRPr kumimoji="0" lang="en-GB" sz="2400" b="0" i="0" u="none" strike="noStrike" kern="1200" cap="none" spc="0" normalizeH="0" baseline="0" noProof="0" dirty="0">
                <a:ln>
                  <a:noFill/>
                </a:ln>
                <a:solidFill>
                  <a:srgbClr val="00BBEF"/>
                </a:solidFill>
                <a:effectLst/>
                <a:uLnTx/>
                <a:uFillTx/>
                <a:latin typeface="Trebuchet MS" panose="020B0603020202020204"/>
                <a:ea typeface="+mn-ea"/>
                <a:cs typeface="+mn-cs"/>
              </a:endParaRPr>
            </a:p>
          </p:txBody>
        </p:sp>
        <p:sp>
          <p:nvSpPr>
            <p:cNvPr id="14" name="TextBox 13">
              <a:extLst>
                <a:ext uri="{FF2B5EF4-FFF2-40B4-BE49-F238E27FC236}">
                  <a16:creationId xmlns:a16="http://schemas.microsoft.com/office/drawing/2014/main" id="{6730FA0B-B62C-9202-6704-3F6BCB48D84D}"/>
                </a:ext>
              </a:extLst>
            </p:cNvPr>
            <p:cNvSpPr txBox="1"/>
            <p:nvPr/>
          </p:nvSpPr>
          <p:spPr>
            <a:xfrm>
              <a:off x="7017763" y="3567526"/>
              <a:ext cx="347003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BEF"/>
                  </a:solidFill>
                  <a:effectLst/>
                  <a:uLnTx/>
                  <a:uFillTx/>
                  <a:latin typeface="Trebuchet MS" panose="020B0603020202020204"/>
                  <a:ea typeface="+mn-ea"/>
                  <a:cs typeface="+mn-cs"/>
                  <a:hlinkClick r:id="rId9">
                    <a:extLst>
                      <a:ext uri="{A12FA001-AC4F-418D-AE19-62706E023703}">
                        <ahyp:hlinkClr xmlns:ahyp="http://schemas.microsoft.com/office/drawing/2018/hyperlinkcolor" val="tx"/>
                      </a:ext>
                    </a:extLst>
                  </a:hlinkClick>
                </a:rPr>
                <a:t>Instagram</a:t>
              </a:r>
              <a:endParaRPr kumimoji="0" lang="en-GB" sz="2400" b="0" i="0" u="none" strike="noStrike" kern="1200" cap="none" spc="0" normalizeH="0" baseline="0" noProof="0" dirty="0">
                <a:ln>
                  <a:noFill/>
                </a:ln>
                <a:solidFill>
                  <a:srgbClr val="00BBEF"/>
                </a:solidFill>
                <a:effectLst/>
                <a:uLnTx/>
                <a:uFillTx/>
                <a:latin typeface="Trebuchet MS" panose="020B0603020202020204"/>
                <a:ea typeface="+mn-ea"/>
                <a:cs typeface="+mn-cs"/>
              </a:endParaRPr>
            </a:p>
          </p:txBody>
        </p:sp>
        <p:sp>
          <p:nvSpPr>
            <p:cNvPr id="15" name="TextBox 14">
              <a:extLst>
                <a:ext uri="{FF2B5EF4-FFF2-40B4-BE49-F238E27FC236}">
                  <a16:creationId xmlns:a16="http://schemas.microsoft.com/office/drawing/2014/main" id="{06A43E18-3483-9979-5FF3-6801E4360286}"/>
                </a:ext>
              </a:extLst>
            </p:cNvPr>
            <p:cNvSpPr txBox="1"/>
            <p:nvPr/>
          </p:nvSpPr>
          <p:spPr>
            <a:xfrm>
              <a:off x="7017763" y="4249327"/>
              <a:ext cx="392659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BEF"/>
                  </a:solidFill>
                  <a:effectLst/>
                  <a:uLnTx/>
                  <a:uFillTx/>
                  <a:latin typeface="Trebuchet MS" panose="020B0603020202020204"/>
                  <a:ea typeface="+mn-ea"/>
                  <a:cs typeface="+mn-cs"/>
                  <a:hlinkClick r:id="rId11">
                    <a:extLst>
                      <a:ext uri="{A12FA001-AC4F-418D-AE19-62706E023703}">
                        <ahyp:hlinkClr xmlns:ahyp="http://schemas.microsoft.com/office/drawing/2018/hyperlinkcolor" val="tx"/>
                      </a:ext>
                    </a:extLst>
                  </a:hlinkClick>
                </a:rPr>
                <a:t>LinkedIn</a:t>
              </a:r>
              <a:endParaRPr kumimoji="0" lang="en-GB" sz="2400" b="0" i="0" u="none" strike="noStrike" kern="1200" cap="none" spc="0" normalizeH="0" baseline="0" noProof="0" dirty="0">
                <a:ln>
                  <a:noFill/>
                </a:ln>
                <a:solidFill>
                  <a:srgbClr val="00BBEF"/>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4ED57CD9-C9E6-9490-67F8-386CEB120B08}"/>
                </a:ext>
              </a:extLst>
            </p:cNvPr>
            <p:cNvSpPr txBox="1"/>
            <p:nvPr/>
          </p:nvSpPr>
          <p:spPr>
            <a:xfrm>
              <a:off x="7038121" y="4924015"/>
              <a:ext cx="347003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BEF"/>
                  </a:solidFill>
                  <a:effectLst/>
                  <a:uLnTx/>
                  <a:uFillTx/>
                  <a:latin typeface="Trebuchet MS" panose="020B0603020202020204"/>
                  <a:ea typeface="+mn-ea"/>
                  <a:cs typeface="+mn-cs"/>
                  <a:hlinkClick r:id="rId15">
                    <a:extLst>
                      <a:ext uri="{A12FA001-AC4F-418D-AE19-62706E023703}">
                        <ahyp:hlinkClr xmlns:ahyp="http://schemas.microsoft.com/office/drawing/2018/hyperlinkcolor" val="tx"/>
                      </a:ext>
                    </a:extLst>
                  </a:hlinkClick>
                </a:rPr>
                <a:t>YouTube</a:t>
              </a:r>
              <a:endParaRPr kumimoji="0" lang="en-GB" sz="2400" b="0" i="0" u="none" strike="noStrike" kern="1200" cap="none" spc="0" normalizeH="0" baseline="0" noProof="0" dirty="0">
                <a:ln>
                  <a:noFill/>
                </a:ln>
                <a:solidFill>
                  <a:srgbClr val="00BBEF"/>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111979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D9A8-DA35-5E60-34D0-0DC3FEA06A39}"/>
              </a:ext>
            </a:extLst>
          </p:cNvPr>
          <p:cNvSpPr>
            <a:spLocks noGrp="1"/>
          </p:cNvSpPr>
          <p:nvPr>
            <p:ph type="title"/>
          </p:nvPr>
        </p:nvSpPr>
        <p:spPr>
          <a:xfrm>
            <a:off x="4771820" y="3139599"/>
            <a:ext cx="2648359" cy="578801"/>
          </a:xfrm>
        </p:spPr>
        <p:txBody>
          <a:bodyPr/>
          <a:lstStyle/>
          <a:p>
            <a:r>
              <a:rPr lang="en-GB"/>
              <a:t>Thank You</a:t>
            </a:r>
          </a:p>
        </p:txBody>
      </p:sp>
    </p:spTree>
    <p:extLst>
      <p:ext uri="{BB962C8B-B14F-4D97-AF65-F5344CB8AC3E}">
        <p14:creationId xmlns:p14="http://schemas.microsoft.com/office/powerpoint/2010/main" val="104429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A196-8678-5514-7E04-EC19147C44BF}"/>
              </a:ext>
            </a:extLst>
          </p:cNvPr>
          <p:cNvSpPr>
            <a:spLocks noGrp="1"/>
          </p:cNvSpPr>
          <p:nvPr>
            <p:ph type="title"/>
          </p:nvPr>
        </p:nvSpPr>
        <p:spPr/>
        <p:txBody>
          <a:bodyPr/>
          <a:lstStyle/>
          <a:p>
            <a:r>
              <a:rPr lang="en-GB"/>
              <a:t>Overview</a:t>
            </a:r>
          </a:p>
        </p:txBody>
      </p:sp>
      <p:sp>
        <p:nvSpPr>
          <p:cNvPr id="3" name="Content Placeholder 2">
            <a:extLst>
              <a:ext uri="{FF2B5EF4-FFF2-40B4-BE49-F238E27FC236}">
                <a16:creationId xmlns:a16="http://schemas.microsoft.com/office/drawing/2014/main" id="{248C828B-F8AD-EF87-F0ED-9450ABBA8123}"/>
              </a:ext>
            </a:extLst>
          </p:cNvPr>
          <p:cNvSpPr>
            <a:spLocks noGrp="1"/>
          </p:cNvSpPr>
          <p:nvPr>
            <p:ph sz="quarter" idx="11"/>
          </p:nvPr>
        </p:nvSpPr>
        <p:spPr/>
        <p:txBody>
          <a:bodyPr/>
          <a:lstStyle/>
          <a:p>
            <a:pPr marL="342900" indent="-342900">
              <a:buFont typeface="Arial" panose="020B0604020202020204" pitchFamily="34" charset="0"/>
              <a:buChar char="•"/>
            </a:pPr>
            <a:r>
              <a:rPr lang="en-GB" sz="1800"/>
              <a:t>The Teachers’ Pension Scheme is a statutory, unfunded, Defined Benefit occupational pension scheme</a:t>
            </a:r>
          </a:p>
          <a:p>
            <a:pPr marL="342900" indent="-342900">
              <a:buFont typeface="Arial" panose="020B0604020202020204" pitchFamily="34" charset="0"/>
              <a:buChar char="•"/>
            </a:pPr>
            <a:r>
              <a:rPr lang="en-GB" sz="1800"/>
              <a:t>The pension is based on the member’s salary and service rather than investments</a:t>
            </a:r>
          </a:p>
          <a:p>
            <a:pPr marL="342900" indent="-342900">
              <a:buFont typeface="Arial" panose="020B0604020202020204" pitchFamily="34" charset="0"/>
              <a:buChar char="•"/>
            </a:pPr>
            <a:r>
              <a:rPr lang="en-GB" sz="1800"/>
              <a:t>Employers and members contribute each month on a ‘pay as you go’ basis with contributions received, being used to offset payments to current pensioners.</a:t>
            </a:r>
          </a:p>
          <a:p>
            <a:endParaRPr lang="en-GB"/>
          </a:p>
        </p:txBody>
      </p:sp>
    </p:spTree>
    <p:extLst>
      <p:ext uri="{BB962C8B-B14F-4D97-AF65-F5344CB8AC3E}">
        <p14:creationId xmlns:p14="http://schemas.microsoft.com/office/powerpoint/2010/main" val="88274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F0B0-13BD-4459-8618-3C93A816A90C}"/>
              </a:ext>
            </a:extLst>
          </p:cNvPr>
          <p:cNvSpPr>
            <a:spLocks noGrp="1"/>
          </p:cNvSpPr>
          <p:nvPr>
            <p:ph type="title"/>
          </p:nvPr>
        </p:nvSpPr>
        <p:spPr>
          <a:xfrm>
            <a:off x="345991" y="557276"/>
            <a:ext cx="5028092" cy="1115407"/>
          </a:xfrm>
        </p:spPr>
        <p:txBody>
          <a:bodyPr/>
          <a:lstStyle/>
          <a:p>
            <a:r>
              <a:rPr lang="en-GB"/>
              <a:t>Pension Arrangements</a:t>
            </a:r>
          </a:p>
        </p:txBody>
      </p:sp>
      <p:sp>
        <p:nvSpPr>
          <p:cNvPr id="3" name="Content Placeholder 2">
            <a:extLst>
              <a:ext uri="{FF2B5EF4-FFF2-40B4-BE49-F238E27FC236}">
                <a16:creationId xmlns:a16="http://schemas.microsoft.com/office/drawing/2014/main" id="{90295AD6-5863-4EB9-B935-79466251D586}"/>
              </a:ext>
            </a:extLst>
          </p:cNvPr>
          <p:cNvSpPr>
            <a:spLocks noGrp="1"/>
          </p:cNvSpPr>
          <p:nvPr>
            <p:ph sz="quarter" idx="11"/>
          </p:nvPr>
        </p:nvSpPr>
        <p:spPr>
          <a:xfrm>
            <a:off x="354012" y="1806497"/>
            <a:ext cx="5020070" cy="4494227"/>
          </a:xfrm>
        </p:spPr>
        <p:txBody>
          <a:bodyPr/>
          <a:lstStyle/>
          <a:p>
            <a:r>
              <a:rPr lang="en-GB" sz="2000">
                <a:latin typeface="Trebuchet MS" pitchFamily="34" charset="0"/>
              </a:rPr>
              <a:t>Final salary scheme</a:t>
            </a:r>
          </a:p>
          <a:p>
            <a:pPr marL="285750" indent="-285750">
              <a:spcBef>
                <a:spcPts val="1200"/>
              </a:spcBef>
              <a:buClr>
                <a:schemeClr val="tx1"/>
              </a:buClr>
              <a:buFont typeface="Arial" panose="020B0604020202020204" pitchFamily="34" charset="0"/>
              <a:buChar char="•"/>
            </a:pPr>
            <a:r>
              <a:rPr lang="en-GB">
                <a:latin typeface="Trebuchet MS" pitchFamily="34" charset="0"/>
              </a:rPr>
              <a:t>B</a:t>
            </a:r>
            <a:r>
              <a:rPr lang="en-GB">
                <a:latin typeface="Trebuchet MS" pitchFamily="34" charset="0"/>
                <a:cs typeface="+mn-cs"/>
              </a:rPr>
              <a:t>ased on final average salary, reckonable service and accrual rate</a:t>
            </a:r>
          </a:p>
          <a:p>
            <a:pPr marL="285750" indent="-285750">
              <a:spcBef>
                <a:spcPts val="1200"/>
              </a:spcBef>
              <a:buClr>
                <a:schemeClr val="tx1"/>
              </a:buClr>
              <a:buFont typeface="Arial" panose="020B0604020202020204" pitchFamily="34" charset="0"/>
              <a:buChar char="•"/>
            </a:pPr>
            <a:r>
              <a:rPr lang="en-GB"/>
              <a:t>Members joined before 2007</a:t>
            </a:r>
          </a:p>
          <a:p>
            <a:pPr marL="642938" lvl="3" indent="-285750">
              <a:spcBef>
                <a:spcPts val="600"/>
              </a:spcBef>
              <a:buClr>
                <a:schemeClr val="tx1"/>
              </a:buClr>
            </a:pPr>
            <a:r>
              <a:rPr lang="en-GB" sz="1800"/>
              <a:t>Normal Pension Age (NPA) is 60</a:t>
            </a:r>
          </a:p>
          <a:p>
            <a:pPr marL="642938" lvl="3" indent="-285750">
              <a:spcBef>
                <a:spcPts val="600"/>
              </a:spcBef>
              <a:buClr>
                <a:schemeClr val="tx1"/>
              </a:buClr>
            </a:pPr>
            <a:r>
              <a:rPr lang="en-GB" sz="1800"/>
              <a:t>Accrual rate of 1/80</a:t>
            </a:r>
            <a:r>
              <a:rPr lang="en-GB" sz="1800" baseline="30000"/>
              <a:t>th</a:t>
            </a:r>
            <a:endParaRPr lang="en-GB" sz="1800"/>
          </a:p>
          <a:p>
            <a:pPr marL="642938" lvl="3" indent="-285750">
              <a:spcBef>
                <a:spcPts val="600"/>
              </a:spcBef>
              <a:buClr>
                <a:schemeClr val="tx1"/>
              </a:buClr>
            </a:pPr>
            <a:r>
              <a:rPr lang="en-GB" sz="1800"/>
              <a:t>Receive an automatic lump sum</a:t>
            </a:r>
          </a:p>
          <a:p>
            <a:pPr marL="285750" lvl="3" indent="-285750">
              <a:spcBef>
                <a:spcPts val="1200"/>
              </a:spcBef>
              <a:buClr>
                <a:schemeClr val="tx1"/>
              </a:buClr>
            </a:pPr>
            <a:r>
              <a:rPr lang="en-GB" sz="1800" b="1"/>
              <a:t>Members joined after 1 January 2007 and before 1 April 2015</a:t>
            </a:r>
          </a:p>
          <a:p>
            <a:pPr marL="642938" lvl="3" indent="-285750">
              <a:spcBef>
                <a:spcPts val="600"/>
              </a:spcBef>
              <a:buClr>
                <a:schemeClr val="tx1"/>
              </a:buClr>
            </a:pPr>
            <a:r>
              <a:rPr lang="en-GB" sz="1800"/>
              <a:t>NPA is 65</a:t>
            </a:r>
          </a:p>
          <a:p>
            <a:pPr marL="642938" lvl="3" indent="-285750">
              <a:spcBef>
                <a:spcPts val="600"/>
              </a:spcBef>
              <a:buClr>
                <a:schemeClr val="tx1"/>
              </a:buClr>
            </a:pPr>
            <a:r>
              <a:rPr lang="en-GB" sz="1800"/>
              <a:t>Accrual rate of 1/60</a:t>
            </a:r>
            <a:r>
              <a:rPr lang="en-GB" sz="1800" baseline="30000"/>
              <a:t>th</a:t>
            </a:r>
            <a:endParaRPr lang="en-GB" sz="1800"/>
          </a:p>
          <a:p>
            <a:pPr marL="642938" lvl="3" indent="-285750">
              <a:spcBef>
                <a:spcPts val="600"/>
              </a:spcBef>
              <a:buClr>
                <a:schemeClr val="tx1"/>
              </a:buClr>
            </a:pPr>
            <a:r>
              <a:rPr lang="en-GB" sz="1800"/>
              <a:t>No automatic lump sum.</a:t>
            </a:r>
            <a:endParaRPr lang="en-GB" sz="1800" b="1">
              <a:latin typeface="Trebuchet MS" pitchFamily="34" charset="0"/>
            </a:endParaRPr>
          </a:p>
          <a:p>
            <a:pPr marL="285750" lvl="3" indent="-285750">
              <a:spcBef>
                <a:spcPts val="1800"/>
              </a:spcBef>
            </a:pPr>
            <a:endParaRPr lang="en-GB" sz="1400" b="1"/>
          </a:p>
          <a:p>
            <a:pPr lvl="3" indent="0">
              <a:buNone/>
            </a:pPr>
            <a:endParaRPr lang="en-GB"/>
          </a:p>
        </p:txBody>
      </p:sp>
    </p:spTree>
    <p:extLst>
      <p:ext uri="{BB962C8B-B14F-4D97-AF65-F5344CB8AC3E}">
        <p14:creationId xmlns:p14="http://schemas.microsoft.com/office/powerpoint/2010/main" val="95270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8F73-3DA9-45CE-A902-D0F0E370FEE5}"/>
              </a:ext>
            </a:extLst>
          </p:cNvPr>
          <p:cNvSpPr>
            <a:spLocks noGrp="1"/>
          </p:cNvSpPr>
          <p:nvPr>
            <p:ph type="title"/>
          </p:nvPr>
        </p:nvSpPr>
        <p:spPr>
          <a:xfrm>
            <a:off x="354011" y="557276"/>
            <a:ext cx="5028092" cy="1114770"/>
          </a:xfrm>
        </p:spPr>
        <p:txBody>
          <a:bodyPr/>
          <a:lstStyle/>
          <a:p>
            <a:r>
              <a:rPr lang="en-GB"/>
              <a:t>Pension Arrangements</a:t>
            </a:r>
          </a:p>
        </p:txBody>
      </p:sp>
      <p:sp>
        <p:nvSpPr>
          <p:cNvPr id="3" name="Content Placeholder 2">
            <a:extLst>
              <a:ext uri="{FF2B5EF4-FFF2-40B4-BE49-F238E27FC236}">
                <a16:creationId xmlns:a16="http://schemas.microsoft.com/office/drawing/2014/main" id="{7E7842FB-AEA3-40AC-BD60-E463BDAC948C}"/>
              </a:ext>
            </a:extLst>
          </p:cNvPr>
          <p:cNvSpPr>
            <a:spLocks noGrp="1"/>
          </p:cNvSpPr>
          <p:nvPr>
            <p:ph sz="quarter" idx="11"/>
          </p:nvPr>
        </p:nvSpPr>
        <p:spPr>
          <a:xfrm>
            <a:off x="362032" y="1789610"/>
            <a:ext cx="5020070" cy="4053915"/>
          </a:xfrm>
        </p:spPr>
        <p:txBody>
          <a:bodyPr/>
          <a:lstStyle/>
          <a:p>
            <a:pPr lvl="1">
              <a:lnSpc>
                <a:spcPts val="1800"/>
              </a:lnSpc>
              <a:spcBef>
                <a:spcPts val="1200"/>
              </a:spcBef>
              <a:buClr>
                <a:schemeClr val="tx1"/>
              </a:buClr>
              <a:defRPr/>
            </a:pPr>
            <a:r>
              <a:rPr lang="en-GB" sz="2000" b="1">
                <a:latin typeface="Trebuchet MS" pitchFamily="34" charset="0"/>
              </a:rPr>
              <a:t>Career Average</a:t>
            </a:r>
          </a:p>
          <a:p>
            <a:pPr marL="285750" indent="-285750">
              <a:lnSpc>
                <a:spcPts val="1800"/>
              </a:lnSpc>
              <a:spcBef>
                <a:spcPts val="1200"/>
              </a:spcBef>
              <a:buFont typeface="Arial" panose="020B0604020202020204" pitchFamily="34" charset="0"/>
              <a:buChar char="•"/>
              <a:defRPr/>
            </a:pPr>
            <a:r>
              <a:rPr lang="en-US" altLang="en-US" sz="1800" b="0">
                <a:latin typeface="Trebuchet MS" pitchFamily="34" charset="0"/>
              </a:rPr>
              <a:t>NPA within the career average scheme will be either State Pension Age or 65, whichever is the later date</a:t>
            </a:r>
          </a:p>
          <a:p>
            <a:pPr marL="285750" indent="-285750">
              <a:lnSpc>
                <a:spcPts val="1800"/>
              </a:lnSpc>
              <a:spcBef>
                <a:spcPts val="1200"/>
              </a:spcBef>
              <a:buFont typeface="Arial" panose="020B0604020202020204" pitchFamily="34" charset="0"/>
              <a:buChar char="•"/>
              <a:defRPr/>
            </a:pPr>
            <a:r>
              <a:rPr lang="en-US" sz="1800" b="0">
                <a:latin typeface="Trebuchet MS" pitchFamily="34" charset="0"/>
              </a:rPr>
              <a:t>1/57th of pensionable earnings each year plus index linking.</a:t>
            </a:r>
            <a:endParaRPr lang="en-GB" sz="1800" b="0">
              <a:latin typeface="Trebuchet MS" pitchFamily="34" charset="0"/>
            </a:endParaRPr>
          </a:p>
          <a:p>
            <a:endParaRPr lang="en-GB"/>
          </a:p>
        </p:txBody>
      </p:sp>
    </p:spTree>
    <p:extLst>
      <p:ext uri="{BB962C8B-B14F-4D97-AF65-F5344CB8AC3E}">
        <p14:creationId xmlns:p14="http://schemas.microsoft.com/office/powerpoint/2010/main" val="424215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E12C-12B1-52BA-5497-DB3641DCB61E}"/>
              </a:ext>
            </a:extLst>
          </p:cNvPr>
          <p:cNvSpPr>
            <a:spLocks noGrp="1"/>
          </p:cNvSpPr>
          <p:nvPr>
            <p:ph type="title"/>
          </p:nvPr>
        </p:nvSpPr>
        <p:spPr/>
        <p:txBody>
          <a:bodyPr/>
          <a:lstStyle/>
          <a:p>
            <a:r>
              <a:rPr lang="en-GB"/>
              <a:t>Pension Calculations</a:t>
            </a:r>
          </a:p>
        </p:txBody>
      </p:sp>
      <p:sp>
        <p:nvSpPr>
          <p:cNvPr id="4" name="Text Placeholder 3">
            <a:extLst>
              <a:ext uri="{FF2B5EF4-FFF2-40B4-BE49-F238E27FC236}">
                <a16:creationId xmlns:a16="http://schemas.microsoft.com/office/drawing/2014/main" id="{BA454F81-C52D-814B-8D4D-21E437B37404}"/>
              </a:ext>
            </a:extLst>
          </p:cNvPr>
          <p:cNvSpPr>
            <a:spLocks noGrp="1"/>
          </p:cNvSpPr>
          <p:nvPr>
            <p:ph type="body" sz="quarter" idx="20"/>
          </p:nvPr>
        </p:nvSpPr>
        <p:spPr/>
        <p:txBody>
          <a:bodyPr/>
          <a:lstStyle/>
          <a:p>
            <a:r>
              <a:rPr lang="en-GB"/>
              <a:t>Pension</a:t>
            </a:r>
          </a:p>
        </p:txBody>
      </p:sp>
      <p:sp>
        <p:nvSpPr>
          <p:cNvPr id="5" name="Text Placeholder 4">
            <a:extLst>
              <a:ext uri="{FF2B5EF4-FFF2-40B4-BE49-F238E27FC236}">
                <a16:creationId xmlns:a16="http://schemas.microsoft.com/office/drawing/2014/main" id="{5D5F35B0-1F0C-0AF3-C56C-874DDC6F95EC}"/>
              </a:ext>
            </a:extLst>
          </p:cNvPr>
          <p:cNvSpPr>
            <a:spLocks noGrp="1"/>
          </p:cNvSpPr>
          <p:nvPr>
            <p:ph type="body" sz="quarter" idx="21"/>
          </p:nvPr>
        </p:nvSpPr>
        <p:spPr/>
        <p:txBody>
          <a:bodyPr/>
          <a:lstStyle/>
          <a:p>
            <a:r>
              <a:rPr lang="en-GB"/>
              <a:t>Final Salary</a:t>
            </a:r>
          </a:p>
        </p:txBody>
      </p:sp>
      <p:sp>
        <p:nvSpPr>
          <p:cNvPr id="6" name="Text Placeholder 5">
            <a:extLst>
              <a:ext uri="{FF2B5EF4-FFF2-40B4-BE49-F238E27FC236}">
                <a16:creationId xmlns:a16="http://schemas.microsoft.com/office/drawing/2014/main" id="{6F79C8F8-4685-B050-31ED-196F3761CEBB}"/>
              </a:ext>
            </a:extLst>
          </p:cNvPr>
          <p:cNvSpPr>
            <a:spLocks noGrp="1"/>
          </p:cNvSpPr>
          <p:nvPr>
            <p:ph type="body" sz="quarter" idx="22"/>
          </p:nvPr>
        </p:nvSpPr>
        <p:spPr/>
        <p:txBody>
          <a:bodyPr/>
          <a:lstStyle/>
          <a:p>
            <a:r>
              <a:rPr lang="en-GB"/>
              <a:t>Final Salary</a:t>
            </a:r>
          </a:p>
        </p:txBody>
      </p:sp>
      <p:sp>
        <p:nvSpPr>
          <p:cNvPr id="7" name="Text Placeholder 6">
            <a:extLst>
              <a:ext uri="{FF2B5EF4-FFF2-40B4-BE49-F238E27FC236}">
                <a16:creationId xmlns:a16="http://schemas.microsoft.com/office/drawing/2014/main" id="{927A1800-49E8-5439-8825-C2DA8DB7F30E}"/>
              </a:ext>
            </a:extLst>
          </p:cNvPr>
          <p:cNvSpPr>
            <a:spLocks noGrp="1"/>
          </p:cNvSpPr>
          <p:nvPr>
            <p:ph type="body" sz="quarter" idx="23"/>
          </p:nvPr>
        </p:nvSpPr>
        <p:spPr/>
        <p:txBody>
          <a:bodyPr/>
          <a:lstStyle/>
          <a:p>
            <a:r>
              <a:rPr lang="en-GB"/>
              <a:t>Career Average</a:t>
            </a:r>
          </a:p>
        </p:txBody>
      </p:sp>
      <p:sp>
        <p:nvSpPr>
          <p:cNvPr id="8" name="Text Placeholder 7">
            <a:extLst>
              <a:ext uri="{FF2B5EF4-FFF2-40B4-BE49-F238E27FC236}">
                <a16:creationId xmlns:a16="http://schemas.microsoft.com/office/drawing/2014/main" id="{FC7EF2AC-9D7D-C0B3-90E7-BB5963472D3D}"/>
              </a:ext>
            </a:extLst>
          </p:cNvPr>
          <p:cNvSpPr>
            <a:spLocks noGrp="1"/>
          </p:cNvSpPr>
          <p:nvPr>
            <p:ph type="body" sz="quarter" idx="24"/>
          </p:nvPr>
        </p:nvSpPr>
        <p:spPr/>
        <p:txBody>
          <a:bodyPr/>
          <a:lstStyle/>
          <a:p>
            <a:r>
              <a:rPr lang="en-GB"/>
              <a:t>Normal Pension Age</a:t>
            </a:r>
          </a:p>
        </p:txBody>
      </p:sp>
      <p:sp>
        <p:nvSpPr>
          <p:cNvPr id="9" name="Text Placeholder 8">
            <a:extLst>
              <a:ext uri="{FF2B5EF4-FFF2-40B4-BE49-F238E27FC236}">
                <a16:creationId xmlns:a16="http://schemas.microsoft.com/office/drawing/2014/main" id="{759C481D-0271-7847-375E-C538C74C8DC4}"/>
              </a:ext>
            </a:extLst>
          </p:cNvPr>
          <p:cNvSpPr>
            <a:spLocks noGrp="1"/>
          </p:cNvSpPr>
          <p:nvPr>
            <p:ph type="body" sz="quarter" idx="25"/>
          </p:nvPr>
        </p:nvSpPr>
        <p:spPr/>
        <p:txBody>
          <a:bodyPr/>
          <a:lstStyle/>
          <a:p>
            <a:r>
              <a:rPr lang="en-GB"/>
              <a:t>Pension calculation</a:t>
            </a:r>
          </a:p>
        </p:txBody>
      </p:sp>
      <p:sp>
        <p:nvSpPr>
          <p:cNvPr id="10" name="Text Placeholder 9">
            <a:extLst>
              <a:ext uri="{FF2B5EF4-FFF2-40B4-BE49-F238E27FC236}">
                <a16:creationId xmlns:a16="http://schemas.microsoft.com/office/drawing/2014/main" id="{D4365FF2-1D3B-0BF5-0FD0-2A1F8148B442}"/>
              </a:ext>
            </a:extLst>
          </p:cNvPr>
          <p:cNvSpPr>
            <a:spLocks noGrp="1"/>
          </p:cNvSpPr>
          <p:nvPr>
            <p:ph type="body" sz="quarter" idx="26"/>
          </p:nvPr>
        </p:nvSpPr>
        <p:spPr/>
        <p:txBody>
          <a:bodyPr/>
          <a:lstStyle/>
          <a:p>
            <a:r>
              <a:rPr lang="en-GB"/>
              <a:t>Automatic lump sum</a:t>
            </a:r>
          </a:p>
        </p:txBody>
      </p:sp>
      <p:sp>
        <p:nvSpPr>
          <p:cNvPr id="11" name="Text Placeholder 10">
            <a:extLst>
              <a:ext uri="{FF2B5EF4-FFF2-40B4-BE49-F238E27FC236}">
                <a16:creationId xmlns:a16="http://schemas.microsoft.com/office/drawing/2014/main" id="{B8DE6B9B-AF69-0325-BCFC-4CB1C14B12C2}"/>
              </a:ext>
            </a:extLst>
          </p:cNvPr>
          <p:cNvSpPr>
            <a:spLocks noGrp="1"/>
          </p:cNvSpPr>
          <p:nvPr>
            <p:ph type="body" sz="quarter" idx="27"/>
          </p:nvPr>
        </p:nvSpPr>
        <p:spPr/>
        <p:txBody>
          <a:bodyPr/>
          <a:lstStyle/>
          <a:p>
            <a:r>
              <a:rPr lang="en-GB"/>
              <a:t>60</a:t>
            </a:r>
          </a:p>
        </p:txBody>
      </p:sp>
      <p:sp>
        <p:nvSpPr>
          <p:cNvPr id="12" name="Text Placeholder 11">
            <a:extLst>
              <a:ext uri="{FF2B5EF4-FFF2-40B4-BE49-F238E27FC236}">
                <a16:creationId xmlns:a16="http://schemas.microsoft.com/office/drawing/2014/main" id="{0981CBE8-8CDD-7529-C7A1-89430CD199CE}"/>
              </a:ext>
            </a:extLst>
          </p:cNvPr>
          <p:cNvSpPr>
            <a:spLocks noGrp="1"/>
          </p:cNvSpPr>
          <p:nvPr>
            <p:ph type="body" sz="quarter" idx="28"/>
          </p:nvPr>
        </p:nvSpPr>
        <p:spPr/>
        <p:txBody>
          <a:bodyPr/>
          <a:lstStyle/>
          <a:p>
            <a:r>
              <a:rPr lang="en-GB"/>
              <a:t>Final average salary/80 x reckonable service</a:t>
            </a:r>
          </a:p>
        </p:txBody>
      </p:sp>
      <p:sp>
        <p:nvSpPr>
          <p:cNvPr id="13" name="Text Placeholder 12">
            <a:extLst>
              <a:ext uri="{FF2B5EF4-FFF2-40B4-BE49-F238E27FC236}">
                <a16:creationId xmlns:a16="http://schemas.microsoft.com/office/drawing/2014/main" id="{630745FA-463B-B9F6-7B5D-6620236C68DF}"/>
              </a:ext>
            </a:extLst>
          </p:cNvPr>
          <p:cNvSpPr>
            <a:spLocks noGrp="1"/>
          </p:cNvSpPr>
          <p:nvPr>
            <p:ph type="body" sz="quarter" idx="29"/>
          </p:nvPr>
        </p:nvSpPr>
        <p:spPr/>
        <p:txBody>
          <a:bodyPr/>
          <a:lstStyle/>
          <a:p>
            <a:r>
              <a:rPr lang="en-GB"/>
              <a:t>3 x pension</a:t>
            </a:r>
          </a:p>
        </p:txBody>
      </p:sp>
      <p:sp>
        <p:nvSpPr>
          <p:cNvPr id="14" name="Text Placeholder 13">
            <a:extLst>
              <a:ext uri="{FF2B5EF4-FFF2-40B4-BE49-F238E27FC236}">
                <a16:creationId xmlns:a16="http://schemas.microsoft.com/office/drawing/2014/main" id="{D579CE68-4B8E-B062-093B-CECB2913EC20}"/>
              </a:ext>
            </a:extLst>
          </p:cNvPr>
          <p:cNvSpPr>
            <a:spLocks noGrp="1"/>
          </p:cNvSpPr>
          <p:nvPr>
            <p:ph type="body" sz="quarter" idx="30"/>
          </p:nvPr>
        </p:nvSpPr>
        <p:spPr/>
        <p:txBody>
          <a:bodyPr/>
          <a:lstStyle/>
          <a:p>
            <a:r>
              <a:rPr lang="en-GB"/>
              <a:t>65</a:t>
            </a:r>
          </a:p>
        </p:txBody>
      </p:sp>
      <p:sp>
        <p:nvSpPr>
          <p:cNvPr id="15" name="Text Placeholder 14">
            <a:extLst>
              <a:ext uri="{FF2B5EF4-FFF2-40B4-BE49-F238E27FC236}">
                <a16:creationId xmlns:a16="http://schemas.microsoft.com/office/drawing/2014/main" id="{4AA036ED-78AB-1E96-7BEC-921654FFAD60}"/>
              </a:ext>
            </a:extLst>
          </p:cNvPr>
          <p:cNvSpPr>
            <a:spLocks noGrp="1"/>
          </p:cNvSpPr>
          <p:nvPr>
            <p:ph type="body" sz="quarter" idx="31"/>
          </p:nvPr>
        </p:nvSpPr>
        <p:spPr/>
        <p:txBody>
          <a:bodyPr/>
          <a:lstStyle/>
          <a:p>
            <a:r>
              <a:rPr lang="en-GB"/>
              <a:t>Final average salary/60 x reckonable service</a:t>
            </a:r>
          </a:p>
        </p:txBody>
      </p:sp>
      <p:sp>
        <p:nvSpPr>
          <p:cNvPr id="16" name="Text Placeholder 15">
            <a:extLst>
              <a:ext uri="{FF2B5EF4-FFF2-40B4-BE49-F238E27FC236}">
                <a16:creationId xmlns:a16="http://schemas.microsoft.com/office/drawing/2014/main" id="{A3395759-FBA4-6521-750E-15165C13971B}"/>
              </a:ext>
            </a:extLst>
          </p:cNvPr>
          <p:cNvSpPr>
            <a:spLocks noGrp="1"/>
          </p:cNvSpPr>
          <p:nvPr>
            <p:ph type="body" sz="quarter" idx="32"/>
          </p:nvPr>
        </p:nvSpPr>
        <p:spPr/>
        <p:txBody>
          <a:bodyPr/>
          <a:lstStyle/>
          <a:p>
            <a:r>
              <a:rPr lang="en-GB"/>
              <a:t>None, can convert up to 25% of your total benefits to lump sum</a:t>
            </a:r>
          </a:p>
        </p:txBody>
      </p:sp>
      <p:sp>
        <p:nvSpPr>
          <p:cNvPr id="17" name="Text Placeholder 16">
            <a:extLst>
              <a:ext uri="{FF2B5EF4-FFF2-40B4-BE49-F238E27FC236}">
                <a16:creationId xmlns:a16="http://schemas.microsoft.com/office/drawing/2014/main" id="{FC7250EB-52E5-4D65-F2D7-0DF77EEE71A1}"/>
              </a:ext>
            </a:extLst>
          </p:cNvPr>
          <p:cNvSpPr>
            <a:spLocks noGrp="1"/>
          </p:cNvSpPr>
          <p:nvPr>
            <p:ph type="body" sz="quarter" idx="33"/>
          </p:nvPr>
        </p:nvSpPr>
        <p:spPr/>
        <p:txBody>
          <a:bodyPr/>
          <a:lstStyle/>
          <a:p>
            <a:r>
              <a:rPr lang="en-GB"/>
              <a:t>In line with state pension</a:t>
            </a:r>
          </a:p>
        </p:txBody>
      </p:sp>
      <p:sp>
        <p:nvSpPr>
          <p:cNvPr id="18" name="Text Placeholder 17">
            <a:extLst>
              <a:ext uri="{FF2B5EF4-FFF2-40B4-BE49-F238E27FC236}">
                <a16:creationId xmlns:a16="http://schemas.microsoft.com/office/drawing/2014/main" id="{F0F9CFFE-FF04-3830-1FD3-0827949BA429}"/>
              </a:ext>
            </a:extLst>
          </p:cNvPr>
          <p:cNvSpPr>
            <a:spLocks noGrp="1"/>
          </p:cNvSpPr>
          <p:nvPr>
            <p:ph type="body" sz="quarter" idx="34"/>
          </p:nvPr>
        </p:nvSpPr>
        <p:spPr/>
        <p:txBody>
          <a:bodyPr/>
          <a:lstStyle/>
          <a:p>
            <a:r>
              <a:rPr lang="en-GB" sz="1800" kern="1200">
                <a:solidFill>
                  <a:schemeClr val="dk1"/>
                </a:solidFill>
                <a:latin typeface="+mn-lt"/>
                <a:ea typeface="+mn-ea"/>
                <a:cs typeface="+mn-cs"/>
              </a:rPr>
              <a:t>1/57</a:t>
            </a:r>
            <a:r>
              <a:rPr lang="en-GB" sz="1800" kern="1200" baseline="30000">
                <a:solidFill>
                  <a:schemeClr val="dk1"/>
                </a:solidFill>
                <a:latin typeface="+mn-lt"/>
                <a:ea typeface="+mn-ea"/>
                <a:cs typeface="+mn-cs"/>
              </a:rPr>
              <a:t>th</a:t>
            </a:r>
            <a:r>
              <a:rPr lang="en-GB" sz="1800" kern="1200">
                <a:solidFill>
                  <a:schemeClr val="dk1"/>
                </a:solidFill>
                <a:latin typeface="+mn-lt"/>
                <a:ea typeface="+mn-ea"/>
                <a:cs typeface="+mn-cs"/>
              </a:rPr>
              <a:t> of pensionable earnings each year index linked</a:t>
            </a:r>
            <a:endParaRPr lang="en-GB"/>
          </a:p>
        </p:txBody>
      </p:sp>
      <p:sp>
        <p:nvSpPr>
          <p:cNvPr id="19" name="Text Placeholder 18">
            <a:extLst>
              <a:ext uri="{FF2B5EF4-FFF2-40B4-BE49-F238E27FC236}">
                <a16:creationId xmlns:a16="http://schemas.microsoft.com/office/drawing/2014/main" id="{D5F5854B-2460-D866-869B-3A0B1B77057A}"/>
              </a:ext>
            </a:extLst>
          </p:cNvPr>
          <p:cNvSpPr>
            <a:spLocks noGrp="1"/>
          </p:cNvSpPr>
          <p:nvPr>
            <p:ph type="body" sz="quarter" idx="35"/>
          </p:nvPr>
        </p:nvSpPr>
        <p:spPr/>
        <p:txBody>
          <a:bodyPr/>
          <a:lstStyle/>
          <a:p>
            <a:r>
              <a:rPr lang="en-GB"/>
              <a:t>None, can convert up to 25% of your total benefits to lump sum</a:t>
            </a:r>
          </a:p>
        </p:txBody>
      </p:sp>
    </p:spTree>
    <p:extLst>
      <p:ext uri="{BB962C8B-B14F-4D97-AF65-F5344CB8AC3E}">
        <p14:creationId xmlns:p14="http://schemas.microsoft.com/office/powerpoint/2010/main" val="232655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0AC7-86FF-4F75-B71E-892510D2E610}"/>
              </a:ext>
            </a:extLst>
          </p:cNvPr>
          <p:cNvSpPr>
            <a:spLocks noGrp="1"/>
          </p:cNvSpPr>
          <p:nvPr>
            <p:ph type="title"/>
          </p:nvPr>
        </p:nvSpPr>
        <p:spPr>
          <a:xfrm>
            <a:off x="6814522" y="553156"/>
            <a:ext cx="5028092" cy="1078087"/>
          </a:xfrm>
        </p:spPr>
        <p:txBody>
          <a:bodyPr/>
          <a:lstStyle/>
          <a:p>
            <a:r>
              <a:rPr lang="en-GB"/>
              <a:t>Normal Age Retirement</a:t>
            </a:r>
          </a:p>
        </p:txBody>
      </p:sp>
      <p:sp>
        <p:nvSpPr>
          <p:cNvPr id="3" name="Content Placeholder 2">
            <a:extLst>
              <a:ext uri="{FF2B5EF4-FFF2-40B4-BE49-F238E27FC236}">
                <a16:creationId xmlns:a16="http://schemas.microsoft.com/office/drawing/2014/main" id="{79092C60-FD05-4055-92C7-34585B84F5C5}"/>
              </a:ext>
            </a:extLst>
          </p:cNvPr>
          <p:cNvSpPr>
            <a:spLocks noGrp="1"/>
          </p:cNvSpPr>
          <p:nvPr>
            <p:ph sz="quarter" idx="11"/>
          </p:nvPr>
        </p:nvSpPr>
        <p:spPr>
          <a:xfrm>
            <a:off x="6822544" y="1738489"/>
            <a:ext cx="5020070" cy="4127613"/>
          </a:xfrm>
        </p:spPr>
        <p:txBody>
          <a:bodyPr/>
          <a:lstStyle/>
          <a:p>
            <a:pPr marL="342900" indent="-342900">
              <a:buFont typeface="Arial" panose="020B0604020202020204" pitchFamily="34" charset="0"/>
              <a:buChar char="•"/>
            </a:pPr>
            <a:r>
              <a:rPr lang="en-GB" sz="1800"/>
              <a:t>Member will be eligible for full retirement benefits with no reduction</a:t>
            </a:r>
            <a:endParaRPr lang="en-US" sz="1800" b="1"/>
          </a:p>
          <a:p>
            <a:pPr marL="342900" indent="-342900">
              <a:buFont typeface="Arial" panose="020B0604020202020204" pitchFamily="34" charset="0"/>
              <a:buChar char="•"/>
            </a:pPr>
            <a:r>
              <a:rPr lang="en-GB" sz="1800"/>
              <a:t>Based on service and salary</a:t>
            </a:r>
          </a:p>
          <a:p>
            <a:pPr marL="342900" indent="-342900">
              <a:buFont typeface="Arial" panose="020B0604020202020204" pitchFamily="34" charset="0"/>
              <a:buChar char="•"/>
            </a:pPr>
            <a:r>
              <a:rPr lang="en-GB" sz="1800"/>
              <a:t>Payable at Normal Pension Age</a:t>
            </a:r>
          </a:p>
          <a:p>
            <a:pPr marL="342900" indent="-342900">
              <a:buFont typeface="Arial" panose="020B0604020202020204" pitchFamily="34" charset="0"/>
              <a:buChar char="•"/>
            </a:pPr>
            <a:r>
              <a:rPr lang="en-GB" sz="1800"/>
              <a:t>If benefits are payable in both schemes, the member has options on what to do with their benefits.</a:t>
            </a:r>
          </a:p>
          <a:p>
            <a:pPr marL="342900" indent="-342900">
              <a:buFont typeface="Arial" panose="020B0604020202020204" pitchFamily="34" charset="0"/>
              <a:buChar char="•"/>
            </a:pPr>
            <a:endParaRPr lang="en-GB" sz="1800"/>
          </a:p>
        </p:txBody>
      </p:sp>
    </p:spTree>
    <p:extLst>
      <p:ext uri="{BB962C8B-B14F-4D97-AF65-F5344CB8AC3E}">
        <p14:creationId xmlns:p14="http://schemas.microsoft.com/office/powerpoint/2010/main" val="13556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45E0-A641-6C10-FA95-5CB75A593FC0}"/>
              </a:ext>
            </a:extLst>
          </p:cNvPr>
          <p:cNvSpPr>
            <a:spLocks noGrp="1"/>
          </p:cNvSpPr>
          <p:nvPr>
            <p:ph type="title"/>
          </p:nvPr>
        </p:nvSpPr>
        <p:spPr/>
        <p:txBody>
          <a:bodyPr/>
          <a:lstStyle/>
          <a:p>
            <a:r>
              <a:rPr lang="en-GB"/>
              <a:t>Early Retirement</a:t>
            </a:r>
          </a:p>
        </p:txBody>
      </p:sp>
      <p:sp>
        <p:nvSpPr>
          <p:cNvPr id="3" name="Content Placeholder 2">
            <a:extLst>
              <a:ext uri="{FF2B5EF4-FFF2-40B4-BE49-F238E27FC236}">
                <a16:creationId xmlns:a16="http://schemas.microsoft.com/office/drawing/2014/main" id="{D8D9CED6-76B4-3EDC-0333-5B680CC498B3}"/>
              </a:ext>
            </a:extLst>
          </p:cNvPr>
          <p:cNvSpPr>
            <a:spLocks noGrp="1"/>
          </p:cNvSpPr>
          <p:nvPr>
            <p:ph sz="quarter" idx="11"/>
          </p:nvPr>
        </p:nvSpPr>
        <p:spPr/>
        <p:txBody>
          <a:bodyPr/>
          <a:lstStyle/>
          <a:p>
            <a:r>
              <a:rPr lang="en-GB"/>
              <a:t>Actuarially Adjusted Benefits (AAB)</a:t>
            </a:r>
          </a:p>
          <a:p>
            <a:pPr marL="342900" indent="-342900">
              <a:spcBef>
                <a:spcPts val="1200"/>
              </a:spcBef>
              <a:buFont typeface="Arial" panose="020B0604020202020204" pitchFamily="34" charset="0"/>
              <a:buChar char="•"/>
            </a:pPr>
            <a:r>
              <a:rPr lang="en-GB"/>
              <a:t>It can be taken from age 55</a:t>
            </a:r>
          </a:p>
          <a:p>
            <a:pPr marL="342900" indent="-342900">
              <a:spcBef>
                <a:spcPts val="1200"/>
              </a:spcBef>
              <a:buFont typeface="Arial" panose="020B0604020202020204" pitchFamily="34" charset="0"/>
              <a:buChar char="•"/>
            </a:pPr>
            <a:r>
              <a:rPr lang="en-US" b="1">
                <a:solidFill>
                  <a:schemeClr val="tx1">
                    <a:lumMod val="65000"/>
                    <a:lumOff val="35000"/>
                  </a:schemeClr>
                </a:solidFill>
                <a:latin typeface="Trebuchet MS"/>
              </a:rPr>
              <a:t>From 06/04/2028 minimum age will be 57 </a:t>
            </a:r>
          </a:p>
          <a:p>
            <a:pPr marL="342900" indent="-342900">
              <a:spcBef>
                <a:spcPts val="1200"/>
              </a:spcBef>
              <a:buFont typeface="Arial" panose="020B0604020202020204" pitchFamily="34" charset="0"/>
              <a:buChar char="•"/>
            </a:pPr>
            <a:r>
              <a:rPr lang="en-GB"/>
              <a:t>Member’s pension is reduced for life</a:t>
            </a:r>
          </a:p>
          <a:p>
            <a:pPr marL="342900" indent="-342900">
              <a:spcBef>
                <a:spcPts val="1200"/>
              </a:spcBef>
              <a:buFont typeface="Arial" panose="020B0604020202020204" pitchFamily="34" charset="0"/>
              <a:buChar char="•"/>
            </a:pPr>
            <a:r>
              <a:rPr lang="en-US" b="1">
                <a:solidFill>
                  <a:schemeClr val="tx1">
                    <a:lumMod val="65000"/>
                    <a:lumOff val="35000"/>
                  </a:schemeClr>
                </a:solidFill>
                <a:latin typeface="Trebuchet MS"/>
              </a:rPr>
              <a:t>The member’s pension is index linked each April</a:t>
            </a:r>
          </a:p>
          <a:p>
            <a:pPr marL="342900" indent="-342900">
              <a:spcBef>
                <a:spcPts val="1200"/>
              </a:spcBef>
              <a:buFont typeface="Arial" panose="020B0604020202020204" pitchFamily="34" charset="0"/>
              <a:buChar char="•"/>
            </a:pPr>
            <a:r>
              <a:rPr lang="en-GB"/>
              <a:t>The younger the member is when they retire, the greater the reduction</a:t>
            </a:r>
          </a:p>
          <a:p>
            <a:pPr marL="342900" indent="-342900">
              <a:spcBef>
                <a:spcPts val="1200"/>
              </a:spcBef>
              <a:buFont typeface="Arial" panose="020B0604020202020204" pitchFamily="34" charset="0"/>
              <a:buChar char="•"/>
            </a:pPr>
            <a:r>
              <a:rPr lang="en-GB"/>
              <a:t>If they take early final salary retirement, they must take career average benefits at the same time</a:t>
            </a:r>
          </a:p>
          <a:p>
            <a:pPr marL="342900" indent="-342900">
              <a:spcBef>
                <a:spcPts val="1200"/>
              </a:spcBef>
              <a:buFont typeface="Arial" panose="020B0604020202020204" pitchFamily="34" charset="0"/>
              <a:buChar char="•"/>
            </a:pPr>
            <a:r>
              <a:rPr lang="en-GB"/>
              <a:t>Early reduction factors are used to calculate pension.</a:t>
            </a:r>
          </a:p>
          <a:p>
            <a:endParaRPr lang="en-GB"/>
          </a:p>
        </p:txBody>
      </p:sp>
    </p:spTree>
    <p:extLst>
      <p:ext uri="{BB962C8B-B14F-4D97-AF65-F5344CB8AC3E}">
        <p14:creationId xmlns:p14="http://schemas.microsoft.com/office/powerpoint/2010/main" val="24606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8647-8E48-AF08-8B87-04EB0B0B5D1B}"/>
              </a:ext>
            </a:extLst>
          </p:cNvPr>
          <p:cNvSpPr>
            <a:spLocks noGrp="1"/>
          </p:cNvSpPr>
          <p:nvPr>
            <p:ph type="title"/>
          </p:nvPr>
        </p:nvSpPr>
        <p:spPr/>
        <p:txBody>
          <a:bodyPr/>
          <a:lstStyle/>
          <a:p>
            <a:r>
              <a:rPr lang="en-GB"/>
              <a:t>Phased Retirement</a:t>
            </a:r>
          </a:p>
        </p:txBody>
      </p:sp>
      <p:sp>
        <p:nvSpPr>
          <p:cNvPr id="3" name="Content Placeholder 2">
            <a:extLst>
              <a:ext uri="{FF2B5EF4-FFF2-40B4-BE49-F238E27FC236}">
                <a16:creationId xmlns:a16="http://schemas.microsoft.com/office/drawing/2014/main" id="{CD5B60CD-C464-F420-A71D-569EBBCCEBC8}"/>
              </a:ext>
            </a:extLst>
          </p:cNvPr>
          <p:cNvSpPr>
            <a:spLocks noGrp="1"/>
          </p:cNvSpPr>
          <p:nvPr>
            <p:ph sz="quarter" idx="11"/>
          </p:nvPr>
        </p:nvSpPr>
        <p:spPr/>
        <p:txBody>
          <a:bodyPr/>
          <a:lstStyle/>
          <a:p>
            <a:pPr lvl="1">
              <a:buClrTx/>
            </a:pPr>
            <a:r>
              <a:rPr lang="en-US" sz="2000" b="1"/>
              <a:t>Phased retirement is where a member is paid a proportion</a:t>
            </a:r>
            <a:r>
              <a:rPr lang="en-US" sz="2000"/>
              <a:t> </a:t>
            </a:r>
            <a:r>
              <a:rPr lang="en-US" sz="2000" b="1"/>
              <a:t>of</a:t>
            </a:r>
            <a:r>
              <a:rPr lang="en-US" sz="2000"/>
              <a:t> their </a:t>
            </a:r>
            <a:r>
              <a:rPr lang="en-US" sz="2000" b="1"/>
              <a:t>retirement</a:t>
            </a:r>
            <a:r>
              <a:rPr lang="en-US" sz="2000"/>
              <a:t> </a:t>
            </a:r>
            <a:r>
              <a:rPr lang="en-US" sz="2000" b="1"/>
              <a:t>benefits</a:t>
            </a:r>
          </a:p>
          <a:p>
            <a:pPr marL="285750" lvl="1" indent="-285750">
              <a:spcBef>
                <a:spcPts val="1800"/>
              </a:spcBef>
              <a:buClr>
                <a:schemeClr val="tx1"/>
              </a:buClr>
              <a:buFont typeface="Arial" panose="020B0604020202020204" pitchFamily="34" charset="0"/>
              <a:buChar char="•"/>
              <a:tabLst>
                <a:tab pos="261938" algn="l"/>
              </a:tabLst>
              <a:defRPr/>
            </a:pPr>
            <a:r>
              <a:rPr lang="en-US" sz="2000" b="1"/>
              <a:t>Members can take phased retirement from aged 55 </a:t>
            </a:r>
          </a:p>
          <a:p>
            <a:pPr marL="285750" lvl="1" indent="-285750">
              <a:spcBef>
                <a:spcPts val="1800"/>
              </a:spcBef>
              <a:buClr>
                <a:schemeClr val="tx1"/>
              </a:buClr>
              <a:buFont typeface="Arial" panose="020B0604020202020204" pitchFamily="34" charset="0"/>
              <a:buChar char="•"/>
              <a:tabLst>
                <a:tab pos="261938" algn="l"/>
              </a:tabLst>
              <a:defRPr/>
            </a:pPr>
            <a:r>
              <a:rPr lang="en-US" sz="2000" b="1"/>
              <a:t>They could take up to 75% of their total benefits before retirement </a:t>
            </a:r>
          </a:p>
          <a:p>
            <a:pPr marL="285750" lvl="1" indent="-285750">
              <a:spcBef>
                <a:spcPts val="1800"/>
              </a:spcBef>
              <a:buClr>
                <a:schemeClr val="tx1"/>
              </a:buClr>
              <a:buFont typeface="Arial" panose="020B0604020202020204" pitchFamily="34" charset="0"/>
              <a:buChar char="•"/>
              <a:tabLst>
                <a:tab pos="261938" algn="l"/>
              </a:tabLst>
              <a:defRPr/>
            </a:pPr>
            <a:r>
              <a:rPr lang="en-US" sz="2000" b="1"/>
              <a:t>Their salary would need to reduce by at least 20% for at least 12 months</a:t>
            </a:r>
          </a:p>
          <a:p>
            <a:pPr marL="285750" lvl="1" indent="-285750">
              <a:spcBef>
                <a:spcPts val="1800"/>
              </a:spcBef>
              <a:buClr>
                <a:schemeClr val="tx1"/>
              </a:buClr>
              <a:buFont typeface="Arial" panose="020B0604020202020204" pitchFamily="34" charset="0"/>
              <a:buChar char="•"/>
              <a:tabLst>
                <a:tab pos="261938" algn="l"/>
              </a:tabLst>
              <a:defRPr/>
            </a:pPr>
            <a:r>
              <a:rPr lang="en-US" sz="2000" b="1"/>
              <a:t>They must have your consent </a:t>
            </a:r>
          </a:p>
          <a:p>
            <a:pPr marL="285750" lvl="1" indent="-285750">
              <a:spcBef>
                <a:spcPts val="1800"/>
              </a:spcBef>
              <a:buClr>
                <a:schemeClr val="tx1"/>
              </a:buClr>
              <a:buFont typeface="Arial" panose="020B0604020202020204" pitchFamily="34" charset="0"/>
              <a:buChar char="•"/>
              <a:tabLst>
                <a:tab pos="261938" algn="l"/>
              </a:tabLst>
              <a:defRPr/>
            </a:pPr>
            <a:r>
              <a:rPr lang="en-US" sz="2000" b="1"/>
              <a:t>They need to apply within three months of the reduction in salary</a:t>
            </a:r>
          </a:p>
          <a:p>
            <a:pPr marL="285750" lvl="1" indent="-285750">
              <a:spcBef>
                <a:spcPts val="1800"/>
              </a:spcBef>
              <a:buClr>
                <a:schemeClr val="tx1"/>
              </a:buClr>
              <a:buFont typeface="Arial" panose="020B0604020202020204" pitchFamily="34" charset="0"/>
              <a:buChar char="•"/>
              <a:tabLst>
                <a:tab pos="261938" algn="l"/>
              </a:tabLst>
              <a:defRPr/>
            </a:pPr>
            <a:r>
              <a:rPr lang="en-US" sz="2000" b="1"/>
              <a:t>They can make three Phased Retirement applications (but only 2 before age 60) </a:t>
            </a:r>
          </a:p>
          <a:p>
            <a:pPr marL="285750" lvl="1" indent="-285750">
              <a:spcBef>
                <a:spcPts val="1800"/>
              </a:spcBef>
              <a:buClr>
                <a:schemeClr val="tx1"/>
              </a:buClr>
              <a:buFont typeface="Arial" panose="020B0604020202020204" pitchFamily="34" charset="0"/>
              <a:buChar char="•"/>
              <a:tabLst>
                <a:tab pos="261938" algn="l"/>
              </a:tabLst>
              <a:defRPr/>
            </a:pPr>
            <a:r>
              <a:rPr lang="en-US" sz="2000" b="1"/>
              <a:t>There is a penalty for exceeding 80% of their previous salary, and their pension will stop.</a:t>
            </a:r>
          </a:p>
          <a:p>
            <a:endParaRPr lang="en-GB"/>
          </a:p>
        </p:txBody>
      </p:sp>
    </p:spTree>
    <p:extLst>
      <p:ext uri="{BB962C8B-B14F-4D97-AF65-F5344CB8AC3E}">
        <p14:creationId xmlns:p14="http://schemas.microsoft.com/office/powerpoint/2010/main" val="84359324"/>
      </p:ext>
    </p:extLst>
  </p:cSld>
  <p:clrMapOvr>
    <a:masterClrMapping/>
  </p:clrMapOvr>
</p:sld>
</file>

<file path=ppt/theme/theme1.xml><?xml version="1.0" encoding="utf-8"?>
<a:theme xmlns:a="http://schemas.openxmlformats.org/drawingml/2006/main" name="Teachers' Pensions Master Presentation">
  <a:themeElements>
    <a:clrScheme name="Custom 2">
      <a:dk1>
        <a:srgbClr val="003F72"/>
      </a:dk1>
      <a:lt1>
        <a:sysClr val="window" lastClr="FFFFFF"/>
      </a:lt1>
      <a:dk2>
        <a:srgbClr val="003F72"/>
      </a:dk2>
      <a:lt2>
        <a:srgbClr val="94CE09"/>
      </a:lt2>
      <a:accent1>
        <a:srgbClr val="003F72"/>
      </a:accent1>
      <a:accent2>
        <a:srgbClr val="94CE09"/>
      </a:accent2>
      <a:accent3>
        <a:srgbClr val="00BBEF"/>
      </a:accent3>
      <a:accent4>
        <a:srgbClr val="7A2E99"/>
      </a:accent4>
      <a:accent5>
        <a:srgbClr val="007A98"/>
      </a:accent5>
      <a:accent6>
        <a:srgbClr val="AC0071"/>
      </a:accent6>
      <a:hlink>
        <a:srgbClr val="00BBEF"/>
      </a:hlink>
      <a:folHlink>
        <a:srgbClr val="FFFFF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achers' Pensions Master Presentation">
  <a:themeElements>
    <a:clrScheme name="Custom 2">
      <a:dk1>
        <a:srgbClr val="003F72"/>
      </a:dk1>
      <a:lt1>
        <a:sysClr val="window" lastClr="FFFFFF"/>
      </a:lt1>
      <a:dk2>
        <a:srgbClr val="003F72"/>
      </a:dk2>
      <a:lt2>
        <a:srgbClr val="94CE09"/>
      </a:lt2>
      <a:accent1>
        <a:srgbClr val="003F72"/>
      </a:accent1>
      <a:accent2>
        <a:srgbClr val="94CE09"/>
      </a:accent2>
      <a:accent3>
        <a:srgbClr val="00BBEF"/>
      </a:accent3>
      <a:accent4>
        <a:srgbClr val="7A2E99"/>
      </a:accent4>
      <a:accent5>
        <a:srgbClr val="007A98"/>
      </a:accent5>
      <a:accent6>
        <a:srgbClr val="AC0071"/>
      </a:accent6>
      <a:hlink>
        <a:srgbClr val="00BBEF"/>
      </a:hlink>
      <a:folHlink>
        <a:srgbClr val="FFFFF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F7C59B92B24D4FA9EE79382363D4D3" ma:contentTypeVersion="16" ma:contentTypeDescription="Create a new document." ma:contentTypeScope="" ma:versionID="1e391cb45293ec597d87206006a43e2f">
  <xsd:schema xmlns:xsd="http://www.w3.org/2001/XMLSchema" xmlns:xs="http://www.w3.org/2001/XMLSchema" xmlns:p="http://schemas.microsoft.com/office/2006/metadata/properties" xmlns:ns2="347f367f-5e09-4ae8-aeca-6c42a0da102e" xmlns:ns3="6844447a-a3d7-4ec5-80fd-aabe89c24695" targetNamespace="http://schemas.microsoft.com/office/2006/metadata/properties" ma:root="true" ma:fieldsID="3324e2cbbfd2942e70b9abb4c7ddd10f" ns2:_="" ns3:_="">
    <xsd:import namespace="347f367f-5e09-4ae8-aeca-6c42a0da102e"/>
    <xsd:import namespace="6844447a-a3d7-4ec5-80fd-aabe89c246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7f367f-5e09-4ae8-aeca-6c42a0da1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242fb91-79a5-4b93-8a08-4d9fe80d6a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44447a-a3d7-4ec5-80fd-aabe89c246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93aded8-94f4-49e6-af00-bd7c8fd27636}" ma:internalName="TaxCatchAll" ma:showField="CatchAllData" ma:web="6844447a-a3d7-4ec5-80fd-aabe89c246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47f367f-5e09-4ae8-aeca-6c42a0da102e">
      <Terms xmlns="http://schemas.microsoft.com/office/infopath/2007/PartnerControls"/>
    </lcf76f155ced4ddcb4097134ff3c332f>
    <TaxCatchAll xmlns="6844447a-a3d7-4ec5-80fd-aabe89c24695" xsi:nil="true"/>
    <SharedWithUsers xmlns="6844447a-a3d7-4ec5-80fd-aabe89c24695">
      <UserInfo>
        <DisplayName>Ali, Sundus (Capita Experience Pension Solutions)</DisplayName>
        <AccountId>64</AccountId>
        <AccountType/>
      </UserInfo>
    </SharedWithUsers>
  </documentManagement>
</p:properties>
</file>

<file path=customXml/itemProps1.xml><?xml version="1.0" encoding="utf-8"?>
<ds:datastoreItem xmlns:ds="http://schemas.openxmlformats.org/officeDocument/2006/customXml" ds:itemID="{9DCAE28C-C109-42CC-9E17-97016F6AFCC7}">
  <ds:schemaRefs>
    <ds:schemaRef ds:uri="http://schemas.microsoft.com/sharepoint/v3/contenttype/forms"/>
  </ds:schemaRefs>
</ds:datastoreItem>
</file>

<file path=customXml/itemProps2.xml><?xml version="1.0" encoding="utf-8"?>
<ds:datastoreItem xmlns:ds="http://schemas.openxmlformats.org/officeDocument/2006/customXml" ds:itemID="{6A851048-27AB-4504-8829-3AC6E5B5D5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7f367f-5e09-4ae8-aeca-6c42a0da102e"/>
    <ds:schemaRef ds:uri="6844447a-a3d7-4ec5-80fd-aabe89c24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373FE5-CC15-47BF-84DD-89D514E4A4F0}">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6844447a-a3d7-4ec5-80fd-aabe89c24695"/>
    <ds:schemaRef ds:uri="347f367f-5e09-4ae8-aeca-6c42a0da102e"/>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814</TotalTime>
  <Words>1100</Words>
  <Application>Microsoft Office PowerPoint</Application>
  <PresentationFormat>Widescreen</PresentationFormat>
  <Paragraphs>157</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ＭＳ Ｐゴシック</vt:lpstr>
      <vt:lpstr>Arial</vt:lpstr>
      <vt:lpstr>Calibri</vt:lpstr>
      <vt:lpstr>Trebuchet MS</vt:lpstr>
      <vt:lpstr>Teachers' Pensions Master Presentation</vt:lpstr>
      <vt:lpstr>1_Teachers' Pensions Master Presentation</vt:lpstr>
      <vt:lpstr>PowerPoint Presentation</vt:lpstr>
      <vt:lpstr>Agenda</vt:lpstr>
      <vt:lpstr>Overview</vt:lpstr>
      <vt:lpstr>Pension Arrangements</vt:lpstr>
      <vt:lpstr>Pension Arrangements</vt:lpstr>
      <vt:lpstr>Pension Calculations</vt:lpstr>
      <vt:lpstr>Normal Age Retirement</vt:lpstr>
      <vt:lpstr>Early Retirement</vt:lpstr>
      <vt:lpstr>Phased Retirement</vt:lpstr>
      <vt:lpstr>Premature Retirement</vt:lpstr>
      <vt:lpstr>Additional Service After Retirement (ASAR)</vt:lpstr>
      <vt:lpstr>Ill-health Retirement</vt:lpstr>
      <vt:lpstr>Serious Ill-health commutation</vt:lpstr>
      <vt:lpstr>Transitional Protection</vt:lpstr>
      <vt:lpstr>Retirement process</vt:lpstr>
      <vt:lpstr>Member Journey</vt:lpstr>
      <vt:lpstr>Retirement Process – Data Cleanse</vt:lpstr>
      <vt:lpstr>Light choice</vt:lpstr>
      <vt:lpstr>Detailed</vt:lpstr>
      <vt:lpstr>Options</vt:lpstr>
      <vt:lpstr>Summary – Key Points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Leafe, Nichola (Employee Benefits)</dc:creator>
  <cp:lastModifiedBy>Ali, Sundus (Capita Experience Pension Solutions)</cp:lastModifiedBy>
  <cp:revision>3</cp:revision>
  <dcterms:created xsi:type="dcterms:W3CDTF">2020-08-28T08:56:08Z</dcterms:created>
  <dcterms:modified xsi:type="dcterms:W3CDTF">2024-03-12T10:10:57Z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0x01010086F7C59B92B24D4FA9EE79382363D4D3</vt:lpwstr>
  </property>
  <property fmtid="{D5CDD505-2E9C-101B-9397-08002B2CF9AE}" pid="3" name="MediaServiceImageTags">
    <vt:lpwstr/>
  </property>
</Properties>
</file>