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57" r:id="rId6"/>
    <p:sldId id="258" r:id="rId7"/>
    <p:sldId id="273" r:id="rId8"/>
    <p:sldId id="272" r:id="rId9"/>
    <p:sldId id="275" r:id="rId10"/>
    <p:sldId id="259" r:id="rId11"/>
    <p:sldId id="260" r:id="rId12"/>
    <p:sldId id="261" r:id="rId13"/>
    <p:sldId id="262" r:id="rId14"/>
    <p:sldId id="263" r:id="rId15"/>
    <p:sldId id="264" r:id="rId16"/>
    <p:sldId id="265" r:id="rId17"/>
    <p:sldId id="266" r:id="rId18"/>
    <p:sldId id="274"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e, Jo (Employee Benefits)" initials="CJ(B" lastIdx="2" clrIdx="0">
    <p:extLst>
      <p:ext uri="{19B8F6BF-5375-455C-9EA6-DF929625EA0E}">
        <p15:presenceInfo xmlns:p15="http://schemas.microsoft.com/office/powerpoint/2012/main" userId="S::P10192237@capita.co.uk::4fad07fb-3dd4-48c3-b07e-60a1a8831b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94D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303" autoAdjust="0"/>
  </p:normalViewPr>
  <p:slideViewPr>
    <p:cSldViewPr snapToGrid="0">
      <p:cViewPr varScale="1">
        <p:scale>
          <a:sx n="98" d="100"/>
          <a:sy n="98" d="100"/>
        </p:scale>
        <p:origin x="1014" y="90"/>
      </p:cViewPr>
      <p:guideLst/>
    </p:cSldViewPr>
  </p:slideViewPr>
  <p:notesTextViewPr>
    <p:cViewPr>
      <p:scale>
        <a:sx n="3" d="2"/>
        <a:sy n="3" d="2"/>
      </p:scale>
      <p:origin x="0" y="0"/>
    </p:cViewPr>
  </p:notesText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ney, Keith (Capita Experience Pension Solutions)" userId="1b31ed25-8056-4e5e-9fdd-4bb507a3c1dc" providerId="ADAL" clId="{4F08ED0A-8C8B-41C5-A3BA-03FF8179830E}"/>
    <pc:docChg chg="modSld">
      <pc:chgData name="Fenney, Keith (Capita Experience Pension Solutions)" userId="1b31ed25-8056-4e5e-9fdd-4bb507a3c1dc" providerId="ADAL" clId="{4F08ED0A-8C8B-41C5-A3BA-03FF8179830E}" dt="2023-06-08T10:58:05.128" v="1"/>
      <pc:docMkLst>
        <pc:docMk/>
      </pc:docMkLst>
      <pc:sldChg chg="modSp mod">
        <pc:chgData name="Fenney, Keith (Capita Experience Pension Solutions)" userId="1b31ed25-8056-4e5e-9fdd-4bb507a3c1dc" providerId="ADAL" clId="{4F08ED0A-8C8B-41C5-A3BA-03FF8179830E}" dt="2023-06-08T10:58:05.128" v="1"/>
        <pc:sldMkLst>
          <pc:docMk/>
          <pc:sldMk cId="358464022" sldId="275"/>
        </pc:sldMkLst>
        <pc:spChg chg="mod">
          <ac:chgData name="Fenney, Keith (Capita Experience Pension Solutions)" userId="1b31ed25-8056-4e5e-9fdd-4bb507a3c1dc" providerId="ADAL" clId="{4F08ED0A-8C8B-41C5-A3BA-03FF8179830E}" dt="2023-06-08T10:58:05.128" v="1"/>
          <ac:spMkLst>
            <pc:docMk/>
            <pc:sldMk cId="358464022" sldId="275"/>
            <ac:spMk id="2" creationId="{5F267876-1596-6839-B2C0-F24DA03F6F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7A40C-30F1-4084-BB6B-86B2785E5FBA}" type="doc">
      <dgm:prSet loTypeId="urn:microsoft.com/office/officeart/2005/8/layout/chevron1" loCatId="process" qsTypeId="urn:microsoft.com/office/officeart/2005/8/quickstyle/simple1" qsCatId="simple" csTypeId="urn:microsoft.com/office/officeart/2005/8/colors/accent1_2" csCatId="accent1" phldr="1"/>
      <dgm:spPr/>
    </dgm:pt>
    <dgm:pt modelId="{38B556AE-6BBF-45F3-A9A9-1BBE15D68571}" type="pres">
      <dgm:prSet presAssocID="{3EB7A40C-30F1-4084-BB6B-86B2785E5FBA}" presName="Name0" presStyleCnt="0">
        <dgm:presLayoutVars>
          <dgm:dir/>
          <dgm:animLvl val="lvl"/>
          <dgm:resizeHandles val="exact"/>
        </dgm:presLayoutVars>
      </dgm:prSet>
      <dgm:spPr/>
    </dgm:pt>
  </dgm:ptLst>
  <dgm:cxnLst>
    <dgm:cxn modelId="{8BC00A9C-9118-412E-B390-842C57E0D699}" type="presOf" srcId="{3EB7A40C-30F1-4084-BB6B-86B2785E5FBA}" destId="{38B556AE-6BBF-45F3-A9A9-1BBE15D68571}"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GB"/>
        </a:p>
      </dgm:t>
    </dgm:pt>
    <dgm:pt modelId="{DFC80F71-0307-4828-A19B-EA96A27B41A7}">
      <dgm:prSet phldrT="[Text]"/>
      <dgm:spPr/>
      <dgm:t>
        <a:bodyPr/>
        <a:lstStyle/>
        <a:p>
          <a:r>
            <a:rPr lang="en-GB" dirty="0"/>
            <a:t>2</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2/1</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pt>
  </dgm:ptLst>
  <dgm:cxnLst>
    <dgm:cxn modelId="{827D6004-B18D-4D86-A615-7D3EFF005F5E}"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BAC00222-DB2D-4410-9687-31652B78E07E}" type="presOf" srcId="{4624D782-E386-4406-B519-9D1C75967388}" destId="{41D26622-61C5-4DC5-BB16-1B7105F17ACD}" srcOrd="0" destOrd="0" presId="urn:microsoft.com/office/officeart/2005/8/layout/equation1"/>
    <dgm:cxn modelId="{02AEF349-FB0F-4A00-95CA-FA0EE935E4DA}" srcId="{4624D782-E386-4406-B519-9D1C75967388}" destId="{DFC80F71-0307-4828-A19B-EA96A27B41A7}" srcOrd="0" destOrd="0" parTransId="{EBBE6989-13A3-4690-839D-1D226DF4A3CC}" sibTransId="{224B8035-544C-450C-939A-36E647B72468}"/>
    <dgm:cxn modelId="{A34ADD6F-72C4-41FA-8DDB-354A3BAD2781}" type="presOf" srcId="{224B8035-544C-450C-939A-36E647B72468}" destId="{765EA494-E27A-447D-8A92-43971BA8DB7F}" srcOrd="0" destOrd="0" presId="urn:microsoft.com/office/officeart/2005/8/layout/equation1"/>
    <dgm:cxn modelId="{8B64EE54-C3AE-4258-92F2-7BA5882F1A49}" type="presOf" srcId="{28FDDEBB-A8E0-4559-B279-F7DA7653D7F5}" destId="{F9530AB5-73C8-45A1-8FE3-2EF6AFCA66BA}"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479C8658-D2C4-454A-BE7B-71E268DC8A5E}" type="presOf" srcId="{78880045-1F78-408F-AE07-7974B7700D5F}" destId="{381590AD-0026-4F83-92B8-B67B06B2639E}" srcOrd="0" destOrd="0" presId="urn:microsoft.com/office/officeart/2005/8/layout/equation1"/>
    <dgm:cxn modelId="{17FD9182-EC00-4AB6-A929-1A7B9ED24B03}" type="presOf" srcId="{179BB9B5-054E-404D-8FF4-F8F4C35B5A24}" destId="{5CA676DB-47DB-4695-B322-ACE5194A3D79}" srcOrd="0" destOrd="0" presId="urn:microsoft.com/office/officeart/2005/8/layout/equation1"/>
    <dgm:cxn modelId="{4E25FDAC-6B29-4E2C-B2A9-097214D10BEB}" type="presOf" srcId="{80CCAD5C-8B08-494D-834B-5057457C16C4}" destId="{A9C3001B-8435-4CAB-B8D1-EC74E7150957}"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464457E6-DB7A-4FB1-823C-005F737254CF}" type="presOf" srcId="{DFC80F71-0307-4828-A19B-EA96A27B41A7}" destId="{E1964DBB-6FD6-4F73-A99B-3355091D0D40}" srcOrd="0" destOrd="0" presId="urn:microsoft.com/office/officeart/2005/8/layout/equation1"/>
    <dgm:cxn modelId="{8F15EF38-F552-428B-8B5D-F5C2344141F1}" type="presParOf" srcId="{41D26622-61C5-4DC5-BB16-1B7105F17ACD}" destId="{E1964DBB-6FD6-4F73-A99B-3355091D0D40}" srcOrd="0" destOrd="0" presId="urn:microsoft.com/office/officeart/2005/8/layout/equation1"/>
    <dgm:cxn modelId="{BB0ECCCA-2799-4F9A-93FB-93DEE4909568}" type="presParOf" srcId="{41D26622-61C5-4DC5-BB16-1B7105F17ACD}" destId="{23927A6E-832A-4091-9B1C-00BB47ACCDCA}" srcOrd="1" destOrd="0" presId="urn:microsoft.com/office/officeart/2005/8/layout/equation1"/>
    <dgm:cxn modelId="{9D1476A6-8785-45F5-83FA-2963BC3ADE69}" type="presParOf" srcId="{41D26622-61C5-4DC5-BB16-1B7105F17ACD}" destId="{765EA494-E27A-447D-8A92-43971BA8DB7F}" srcOrd="2" destOrd="0" presId="urn:microsoft.com/office/officeart/2005/8/layout/equation1"/>
    <dgm:cxn modelId="{88748A96-B402-4EEB-9DD0-EBB87F33B057}" type="presParOf" srcId="{41D26622-61C5-4DC5-BB16-1B7105F17ACD}" destId="{10D98702-9474-4076-8DA2-6055A97F0B39}" srcOrd="3" destOrd="0" presId="urn:microsoft.com/office/officeart/2005/8/layout/equation1"/>
    <dgm:cxn modelId="{082B7D5E-0381-4681-82C3-4D974544E09C}" type="presParOf" srcId="{41D26622-61C5-4DC5-BB16-1B7105F17ACD}" destId="{45D13C7A-52EF-44AA-8055-CC95241F6DF9}" srcOrd="4" destOrd="0" presId="urn:microsoft.com/office/officeart/2005/8/layout/equation1"/>
    <dgm:cxn modelId="{AA023A17-C45B-45E9-8972-0A8EC3E387C6}" type="presParOf" srcId="{41D26622-61C5-4DC5-BB16-1B7105F17ACD}" destId="{DEC01E9D-E9F2-424C-A28D-0AABFD6E0BA0}" srcOrd="5" destOrd="0" presId="urn:microsoft.com/office/officeart/2005/8/layout/equation1"/>
    <dgm:cxn modelId="{798CB88D-70B0-45E1-B43B-0C7D80E31CEF}" type="presParOf" srcId="{41D26622-61C5-4DC5-BB16-1B7105F17ACD}" destId="{A9C3001B-8435-4CAB-B8D1-EC74E7150957}" srcOrd="6" destOrd="0" presId="urn:microsoft.com/office/officeart/2005/8/layout/equation1"/>
    <dgm:cxn modelId="{A33715FB-984B-459F-A215-959DAA99DF78}" type="presParOf" srcId="{41D26622-61C5-4DC5-BB16-1B7105F17ACD}" destId="{261DF9E2-72DF-457C-BE19-FFB2F4801B0D}" srcOrd="7" destOrd="0" presId="urn:microsoft.com/office/officeart/2005/8/layout/equation1"/>
    <dgm:cxn modelId="{DC44FED9-2B80-4F94-89F9-9A216A7A044C}" type="presParOf" srcId="{41D26622-61C5-4DC5-BB16-1B7105F17ACD}" destId="{F9530AB5-73C8-45A1-8FE3-2EF6AFCA66BA}" srcOrd="8" destOrd="0" presId="urn:microsoft.com/office/officeart/2005/8/layout/equation1"/>
    <dgm:cxn modelId="{3148B885-5EDE-4A6A-9E74-28CFD49210FF}" type="presParOf" srcId="{41D26622-61C5-4DC5-BB16-1B7105F17ACD}" destId="{0E52B8CF-6FBA-4ADD-B605-081C94640EF7}" srcOrd="9" destOrd="0" presId="urn:microsoft.com/office/officeart/2005/8/layout/equation1"/>
    <dgm:cxn modelId="{07083797-9BC8-4025-B4C4-FB3CEC5E8A51}" type="presParOf" srcId="{41D26622-61C5-4DC5-BB16-1B7105F17ACD}" destId="{381590AD-0026-4F83-92B8-B67B06B2639E}" srcOrd="10" destOrd="0" presId="urn:microsoft.com/office/officeart/2005/8/layout/equation1"/>
    <dgm:cxn modelId="{8C9C6E9E-C6D9-4D75-A6F8-907B10FDE875}" type="presParOf" srcId="{41D26622-61C5-4DC5-BB16-1B7105F17ACD}" destId="{0C4F49E6-F379-464E-BA0B-BF4CE7135C4A}" srcOrd="11" destOrd="0" presId="urn:microsoft.com/office/officeart/2005/8/layout/equation1"/>
    <dgm:cxn modelId="{D0D7AEDD-8476-4972-BF08-866FEABB4232}"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24D782-E386-4406-B519-9D1C75967388}"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en-GB"/>
        </a:p>
      </dgm:t>
    </dgm:pt>
    <dgm:pt modelId="{DFC80F71-0307-4828-A19B-EA96A27B41A7}">
      <dgm:prSet phldrT="[Text]"/>
      <dgm:spPr/>
      <dgm:t>
        <a:bodyPr/>
        <a:lstStyle/>
        <a:p>
          <a:r>
            <a:rPr lang="en-GB" dirty="0"/>
            <a:t>1</a:t>
          </a:r>
        </a:p>
      </dgm:t>
    </dgm:pt>
    <dgm:pt modelId="{EBBE6989-13A3-4690-839D-1D226DF4A3CC}" type="parTrans" cxnId="{02AEF349-FB0F-4A00-95CA-FA0EE935E4DA}">
      <dgm:prSet/>
      <dgm:spPr/>
      <dgm:t>
        <a:bodyPr/>
        <a:lstStyle/>
        <a:p>
          <a:endParaRPr lang="en-GB"/>
        </a:p>
      </dgm:t>
    </dgm:pt>
    <dgm:pt modelId="{224B8035-544C-450C-939A-36E647B72468}" type="sibTrans" cxnId="{02AEF349-FB0F-4A00-95CA-FA0EE935E4DA}">
      <dgm:prSet/>
      <dgm:spPr/>
      <dgm:t>
        <a:bodyPr/>
        <a:lstStyle/>
        <a:p>
          <a:endParaRPr lang="en-GB"/>
        </a:p>
      </dgm:t>
    </dgm:pt>
    <dgm:pt modelId="{28FDDEBB-A8E0-4559-B279-F7DA7653D7F5}">
      <dgm:prSet phldrT="[Text]"/>
      <dgm:spPr/>
      <dgm:t>
        <a:bodyPr/>
        <a:lstStyle/>
        <a:p>
          <a:r>
            <a:rPr lang="en-GB" dirty="0"/>
            <a:t>1</a:t>
          </a:r>
        </a:p>
      </dgm:t>
    </dgm:pt>
    <dgm:pt modelId="{F9FD0F27-0299-476E-9976-FD39F5113C13}" type="parTrans" cxnId="{52EA6DDB-26BF-489C-8C68-5151F756343F}">
      <dgm:prSet/>
      <dgm:spPr/>
      <dgm:t>
        <a:bodyPr/>
        <a:lstStyle/>
        <a:p>
          <a:endParaRPr lang="en-GB"/>
        </a:p>
      </dgm:t>
    </dgm:pt>
    <dgm:pt modelId="{78880045-1F78-408F-AE07-7974B7700D5F}" type="sibTrans" cxnId="{52EA6DDB-26BF-489C-8C68-5151F756343F}">
      <dgm:prSet/>
      <dgm:spPr/>
      <dgm:t>
        <a:bodyPr/>
        <a:lstStyle/>
        <a:p>
          <a:endParaRPr lang="en-GB"/>
        </a:p>
      </dgm:t>
    </dgm:pt>
    <dgm:pt modelId="{179BB9B5-054E-404D-8FF4-F8F4C35B5A24}">
      <dgm:prSet phldrT="[Text]"/>
      <dgm:spPr/>
      <dgm:t>
        <a:bodyPr/>
        <a:lstStyle/>
        <a:p>
          <a:r>
            <a:rPr lang="en-GB" dirty="0"/>
            <a:t>1/2</a:t>
          </a:r>
        </a:p>
      </dgm:t>
    </dgm:pt>
    <dgm:pt modelId="{B75C1B04-B0EF-473A-A787-40FA0FC9734F}" type="parTrans" cxnId="{4ECB2F56-7366-4FC3-847C-943721EA86DC}">
      <dgm:prSet/>
      <dgm:spPr/>
      <dgm:t>
        <a:bodyPr/>
        <a:lstStyle/>
        <a:p>
          <a:endParaRPr lang="en-GB"/>
        </a:p>
      </dgm:t>
    </dgm:pt>
    <dgm:pt modelId="{1B808B10-691B-41A9-A7CB-98989B8A0B55}" type="sibTrans" cxnId="{4ECB2F56-7366-4FC3-847C-943721EA86DC}">
      <dgm:prSet/>
      <dgm:spPr/>
      <dgm:t>
        <a:bodyPr/>
        <a:lstStyle/>
        <a:p>
          <a:endParaRPr lang="en-GB"/>
        </a:p>
      </dgm:t>
    </dgm:pt>
    <dgm:pt modelId="{190916C7-2369-433C-AA0D-35B0F35E3AE9}">
      <dgm:prSet phldrT="[Text]" custT="1"/>
      <dgm:spPr/>
      <dgm:t>
        <a:bodyPr/>
        <a:lstStyle/>
        <a:p>
          <a:r>
            <a:rPr lang="en-GB" sz="3600" dirty="0"/>
            <a:t>/</a:t>
          </a:r>
        </a:p>
      </dgm:t>
    </dgm:pt>
    <dgm:pt modelId="{14789E6C-372B-41CB-8237-14A1C4C42D53}" type="parTrans" cxnId="{AE57B419-19E2-44B2-AEE9-E95C61A83DC8}">
      <dgm:prSet/>
      <dgm:spPr/>
      <dgm:t>
        <a:bodyPr/>
        <a:lstStyle/>
        <a:p>
          <a:endParaRPr lang="en-GB"/>
        </a:p>
      </dgm:t>
    </dgm:pt>
    <dgm:pt modelId="{80CCAD5C-8B08-494D-834B-5057457C16C4}" type="sibTrans" cxnId="{AE57B419-19E2-44B2-AEE9-E95C61A83DC8}">
      <dgm:prSet/>
      <dgm:spPr/>
      <dgm:t>
        <a:bodyPr/>
        <a:lstStyle/>
        <a:p>
          <a:endParaRPr lang="en-GB"/>
        </a:p>
      </dgm:t>
    </dgm:pt>
    <dgm:pt modelId="{41D26622-61C5-4DC5-BB16-1B7105F17ACD}" type="pres">
      <dgm:prSet presAssocID="{4624D782-E386-4406-B519-9D1C75967388}" presName="linearFlow" presStyleCnt="0">
        <dgm:presLayoutVars>
          <dgm:dir/>
          <dgm:resizeHandles val="exact"/>
        </dgm:presLayoutVars>
      </dgm:prSet>
      <dgm:spPr/>
    </dgm:pt>
    <dgm:pt modelId="{E1964DBB-6FD6-4F73-A99B-3355091D0D40}" type="pres">
      <dgm:prSet presAssocID="{DFC80F71-0307-4828-A19B-EA96A27B41A7}" presName="node" presStyleLbl="node1" presStyleIdx="0" presStyleCnt="4">
        <dgm:presLayoutVars>
          <dgm:bulletEnabled val="1"/>
        </dgm:presLayoutVars>
      </dgm:prSet>
      <dgm:spPr/>
    </dgm:pt>
    <dgm:pt modelId="{23927A6E-832A-4091-9B1C-00BB47ACCDCA}" type="pres">
      <dgm:prSet presAssocID="{224B8035-544C-450C-939A-36E647B72468}" presName="spacerL" presStyleCnt="0"/>
      <dgm:spPr/>
    </dgm:pt>
    <dgm:pt modelId="{765EA494-E27A-447D-8A92-43971BA8DB7F}" type="pres">
      <dgm:prSet presAssocID="{224B8035-544C-450C-939A-36E647B72468}" presName="sibTrans" presStyleLbl="sibTrans2D1" presStyleIdx="0" presStyleCnt="3"/>
      <dgm:spPr/>
    </dgm:pt>
    <dgm:pt modelId="{10D98702-9474-4076-8DA2-6055A97F0B39}" type="pres">
      <dgm:prSet presAssocID="{224B8035-544C-450C-939A-36E647B72468}" presName="spacerR" presStyleCnt="0"/>
      <dgm:spPr/>
    </dgm:pt>
    <dgm:pt modelId="{45D13C7A-52EF-44AA-8055-CC95241F6DF9}" type="pres">
      <dgm:prSet presAssocID="{190916C7-2369-433C-AA0D-35B0F35E3AE9}" presName="node" presStyleLbl="node1" presStyleIdx="1" presStyleCnt="4">
        <dgm:presLayoutVars>
          <dgm:bulletEnabled val="1"/>
        </dgm:presLayoutVars>
      </dgm:prSet>
      <dgm:spPr/>
    </dgm:pt>
    <dgm:pt modelId="{DEC01E9D-E9F2-424C-A28D-0AABFD6E0BA0}" type="pres">
      <dgm:prSet presAssocID="{80CCAD5C-8B08-494D-834B-5057457C16C4}" presName="spacerL" presStyleCnt="0"/>
      <dgm:spPr/>
    </dgm:pt>
    <dgm:pt modelId="{A9C3001B-8435-4CAB-B8D1-EC74E7150957}" type="pres">
      <dgm:prSet presAssocID="{80CCAD5C-8B08-494D-834B-5057457C16C4}" presName="sibTrans" presStyleLbl="sibTrans2D1" presStyleIdx="1" presStyleCnt="3"/>
      <dgm:spPr/>
    </dgm:pt>
    <dgm:pt modelId="{261DF9E2-72DF-457C-BE19-FFB2F4801B0D}" type="pres">
      <dgm:prSet presAssocID="{80CCAD5C-8B08-494D-834B-5057457C16C4}" presName="spacerR" presStyleCnt="0"/>
      <dgm:spPr/>
    </dgm:pt>
    <dgm:pt modelId="{F9530AB5-73C8-45A1-8FE3-2EF6AFCA66BA}" type="pres">
      <dgm:prSet presAssocID="{28FDDEBB-A8E0-4559-B279-F7DA7653D7F5}" presName="node" presStyleLbl="node1" presStyleIdx="2" presStyleCnt="4">
        <dgm:presLayoutVars>
          <dgm:bulletEnabled val="1"/>
        </dgm:presLayoutVars>
      </dgm:prSet>
      <dgm:spPr/>
    </dgm:pt>
    <dgm:pt modelId="{0E52B8CF-6FBA-4ADD-B605-081C94640EF7}" type="pres">
      <dgm:prSet presAssocID="{78880045-1F78-408F-AE07-7974B7700D5F}" presName="spacerL" presStyleCnt="0"/>
      <dgm:spPr/>
    </dgm:pt>
    <dgm:pt modelId="{381590AD-0026-4F83-92B8-B67B06B2639E}" type="pres">
      <dgm:prSet presAssocID="{78880045-1F78-408F-AE07-7974B7700D5F}" presName="sibTrans" presStyleLbl="sibTrans2D1" presStyleIdx="2" presStyleCnt="3"/>
      <dgm:spPr/>
    </dgm:pt>
    <dgm:pt modelId="{0C4F49E6-F379-464E-BA0B-BF4CE7135C4A}" type="pres">
      <dgm:prSet presAssocID="{78880045-1F78-408F-AE07-7974B7700D5F}" presName="spacerR" presStyleCnt="0"/>
      <dgm:spPr/>
    </dgm:pt>
    <dgm:pt modelId="{5CA676DB-47DB-4695-B322-ACE5194A3D79}" type="pres">
      <dgm:prSet presAssocID="{179BB9B5-054E-404D-8FF4-F8F4C35B5A24}" presName="node" presStyleLbl="node1" presStyleIdx="3" presStyleCnt="4">
        <dgm:presLayoutVars>
          <dgm:bulletEnabled val="1"/>
        </dgm:presLayoutVars>
      </dgm:prSet>
      <dgm:spPr/>
    </dgm:pt>
  </dgm:ptLst>
  <dgm:cxnLst>
    <dgm:cxn modelId="{827D6004-B18D-4D86-A615-7D3EFF005F5E}" type="presOf" srcId="{190916C7-2369-433C-AA0D-35B0F35E3AE9}" destId="{45D13C7A-52EF-44AA-8055-CC95241F6DF9}" srcOrd="0" destOrd="0" presId="urn:microsoft.com/office/officeart/2005/8/layout/equation1"/>
    <dgm:cxn modelId="{AE57B419-19E2-44B2-AEE9-E95C61A83DC8}" srcId="{4624D782-E386-4406-B519-9D1C75967388}" destId="{190916C7-2369-433C-AA0D-35B0F35E3AE9}" srcOrd="1" destOrd="0" parTransId="{14789E6C-372B-41CB-8237-14A1C4C42D53}" sibTransId="{80CCAD5C-8B08-494D-834B-5057457C16C4}"/>
    <dgm:cxn modelId="{BAC00222-DB2D-4410-9687-31652B78E07E}" type="presOf" srcId="{4624D782-E386-4406-B519-9D1C75967388}" destId="{41D26622-61C5-4DC5-BB16-1B7105F17ACD}" srcOrd="0" destOrd="0" presId="urn:microsoft.com/office/officeart/2005/8/layout/equation1"/>
    <dgm:cxn modelId="{02AEF349-FB0F-4A00-95CA-FA0EE935E4DA}" srcId="{4624D782-E386-4406-B519-9D1C75967388}" destId="{DFC80F71-0307-4828-A19B-EA96A27B41A7}" srcOrd="0" destOrd="0" parTransId="{EBBE6989-13A3-4690-839D-1D226DF4A3CC}" sibTransId="{224B8035-544C-450C-939A-36E647B72468}"/>
    <dgm:cxn modelId="{A34ADD6F-72C4-41FA-8DDB-354A3BAD2781}" type="presOf" srcId="{224B8035-544C-450C-939A-36E647B72468}" destId="{765EA494-E27A-447D-8A92-43971BA8DB7F}" srcOrd="0" destOrd="0" presId="urn:microsoft.com/office/officeart/2005/8/layout/equation1"/>
    <dgm:cxn modelId="{8B64EE54-C3AE-4258-92F2-7BA5882F1A49}" type="presOf" srcId="{28FDDEBB-A8E0-4559-B279-F7DA7653D7F5}" destId="{F9530AB5-73C8-45A1-8FE3-2EF6AFCA66BA}" srcOrd="0" destOrd="0" presId="urn:microsoft.com/office/officeart/2005/8/layout/equation1"/>
    <dgm:cxn modelId="{4ECB2F56-7366-4FC3-847C-943721EA86DC}" srcId="{4624D782-E386-4406-B519-9D1C75967388}" destId="{179BB9B5-054E-404D-8FF4-F8F4C35B5A24}" srcOrd="3" destOrd="0" parTransId="{B75C1B04-B0EF-473A-A787-40FA0FC9734F}" sibTransId="{1B808B10-691B-41A9-A7CB-98989B8A0B55}"/>
    <dgm:cxn modelId="{479C8658-D2C4-454A-BE7B-71E268DC8A5E}" type="presOf" srcId="{78880045-1F78-408F-AE07-7974B7700D5F}" destId="{381590AD-0026-4F83-92B8-B67B06B2639E}" srcOrd="0" destOrd="0" presId="urn:microsoft.com/office/officeart/2005/8/layout/equation1"/>
    <dgm:cxn modelId="{17FD9182-EC00-4AB6-A929-1A7B9ED24B03}" type="presOf" srcId="{179BB9B5-054E-404D-8FF4-F8F4C35B5A24}" destId="{5CA676DB-47DB-4695-B322-ACE5194A3D79}" srcOrd="0" destOrd="0" presId="urn:microsoft.com/office/officeart/2005/8/layout/equation1"/>
    <dgm:cxn modelId="{4E25FDAC-6B29-4E2C-B2A9-097214D10BEB}" type="presOf" srcId="{80CCAD5C-8B08-494D-834B-5057457C16C4}" destId="{A9C3001B-8435-4CAB-B8D1-EC74E7150957}" srcOrd="0" destOrd="0" presId="urn:microsoft.com/office/officeart/2005/8/layout/equation1"/>
    <dgm:cxn modelId="{52EA6DDB-26BF-489C-8C68-5151F756343F}" srcId="{4624D782-E386-4406-B519-9D1C75967388}" destId="{28FDDEBB-A8E0-4559-B279-F7DA7653D7F5}" srcOrd="2" destOrd="0" parTransId="{F9FD0F27-0299-476E-9976-FD39F5113C13}" sibTransId="{78880045-1F78-408F-AE07-7974B7700D5F}"/>
    <dgm:cxn modelId="{464457E6-DB7A-4FB1-823C-005F737254CF}" type="presOf" srcId="{DFC80F71-0307-4828-A19B-EA96A27B41A7}" destId="{E1964DBB-6FD6-4F73-A99B-3355091D0D40}" srcOrd="0" destOrd="0" presId="urn:microsoft.com/office/officeart/2005/8/layout/equation1"/>
    <dgm:cxn modelId="{8F15EF38-F552-428B-8B5D-F5C2344141F1}" type="presParOf" srcId="{41D26622-61C5-4DC5-BB16-1B7105F17ACD}" destId="{E1964DBB-6FD6-4F73-A99B-3355091D0D40}" srcOrd="0" destOrd="0" presId="urn:microsoft.com/office/officeart/2005/8/layout/equation1"/>
    <dgm:cxn modelId="{BB0ECCCA-2799-4F9A-93FB-93DEE4909568}" type="presParOf" srcId="{41D26622-61C5-4DC5-BB16-1B7105F17ACD}" destId="{23927A6E-832A-4091-9B1C-00BB47ACCDCA}" srcOrd="1" destOrd="0" presId="urn:microsoft.com/office/officeart/2005/8/layout/equation1"/>
    <dgm:cxn modelId="{9D1476A6-8785-45F5-83FA-2963BC3ADE69}" type="presParOf" srcId="{41D26622-61C5-4DC5-BB16-1B7105F17ACD}" destId="{765EA494-E27A-447D-8A92-43971BA8DB7F}" srcOrd="2" destOrd="0" presId="urn:microsoft.com/office/officeart/2005/8/layout/equation1"/>
    <dgm:cxn modelId="{88748A96-B402-4EEB-9DD0-EBB87F33B057}" type="presParOf" srcId="{41D26622-61C5-4DC5-BB16-1B7105F17ACD}" destId="{10D98702-9474-4076-8DA2-6055A97F0B39}" srcOrd="3" destOrd="0" presId="urn:microsoft.com/office/officeart/2005/8/layout/equation1"/>
    <dgm:cxn modelId="{082B7D5E-0381-4681-82C3-4D974544E09C}" type="presParOf" srcId="{41D26622-61C5-4DC5-BB16-1B7105F17ACD}" destId="{45D13C7A-52EF-44AA-8055-CC95241F6DF9}" srcOrd="4" destOrd="0" presId="urn:microsoft.com/office/officeart/2005/8/layout/equation1"/>
    <dgm:cxn modelId="{AA023A17-C45B-45E9-8972-0A8EC3E387C6}" type="presParOf" srcId="{41D26622-61C5-4DC5-BB16-1B7105F17ACD}" destId="{DEC01E9D-E9F2-424C-A28D-0AABFD6E0BA0}" srcOrd="5" destOrd="0" presId="urn:microsoft.com/office/officeart/2005/8/layout/equation1"/>
    <dgm:cxn modelId="{798CB88D-70B0-45E1-B43B-0C7D80E31CEF}" type="presParOf" srcId="{41D26622-61C5-4DC5-BB16-1B7105F17ACD}" destId="{A9C3001B-8435-4CAB-B8D1-EC74E7150957}" srcOrd="6" destOrd="0" presId="urn:microsoft.com/office/officeart/2005/8/layout/equation1"/>
    <dgm:cxn modelId="{A33715FB-984B-459F-A215-959DAA99DF78}" type="presParOf" srcId="{41D26622-61C5-4DC5-BB16-1B7105F17ACD}" destId="{261DF9E2-72DF-457C-BE19-FFB2F4801B0D}" srcOrd="7" destOrd="0" presId="urn:microsoft.com/office/officeart/2005/8/layout/equation1"/>
    <dgm:cxn modelId="{DC44FED9-2B80-4F94-89F9-9A216A7A044C}" type="presParOf" srcId="{41D26622-61C5-4DC5-BB16-1B7105F17ACD}" destId="{F9530AB5-73C8-45A1-8FE3-2EF6AFCA66BA}" srcOrd="8" destOrd="0" presId="urn:microsoft.com/office/officeart/2005/8/layout/equation1"/>
    <dgm:cxn modelId="{3148B885-5EDE-4A6A-9E74-28CFD49210FF}" type="presParOf" srcId="{41D26622-61C5-4DC5-BB16-1B7105F17ACD}" destId="{0E52B8CF-6FBA-4ADD-B605-081C94640EF7}" srcOrd="9" destOrd="0" presId="urn:microsoft.com/office/officeart/2005/8/layout/equation1"/>
    <dgm:cxn modelId="{07083797-9BC8-4025-B4C4-FB3CEC5E8A51}" type="presParOf" srcId="{41D26622-61C5-4DC5-BB16-1B7105F17ACD}" destId="{381590AD-0026-4F83-92B8-B67B06B2639E}" srcOrd="10" destOrd="0" presId="urn:microsoft.com/office/officeart/2005/8/layout/equation1"/>
    <dgm:cxn modelId="{8C9C6E9E-C6D9-4D75-A6F8-907B10FDE875}" type="presParOf" srcId="{41D26622-61C5-4DC5-BB16-1B7105F17ACD}" destId="{0C4F49E6-F379-464E-BA0B-BF4CE7135C4A}" srcOrd="11" destOrd="0" presId="urn:microsoft.com/office/officeart/2005/8/layout/equation1"/>
    <dgm:cxn modelId="{D0D7AEDD-8476-4972-BF08-866FEABB4232}" type="presParOf" srcId="{41D26622-61C5-4DC5-BB16-1B7105F17ACD}" destId="{5CA676DB-47DB-4695-B322-ACE5194A3D79}"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2</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2/1</a:t>
          </a:r>
        </a:p>
      </dsp:txBody>
      <dsp:txXfrm>
        <a:off x="4197129" y="157220"/>
        <a:ext cx="551921" cy="551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64DBB-6FD6-4F73-A99B-3355091D0D40}">
      <dsp:nvSpPr>
        <dsp:cNvPr id="0" name=""/>
        <dsp:cNvSpPr/>
      </dsp:nvSpPr>
      <dsp:spPr>
        <a:xfrm>
          <a:off x="2809" y="42913"/>
          <a:ext cx="780535" cy="7805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117116" y="157220"/>
        <a:ext cx="551921" cy="551921"/>
      </dsp:txXfrm>
    </dsp:sp>
    <dsp:sp modelId="{765EA494-E27A-447D-8A92-43971BA8DB7F}">
      <dsp:nvSpPr>
        <dsp:cNvPr id="0" name=""/>
        <dsp:cNvSpPr/>
      </dsp:nvSpPr>
      <dsp:spPr>
        <a:xfrm>
          <a:off x="846723" y="206825"/>
          <a:ext cx="452710" cy="452710"/>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906730" y="379941"/>
        <a:ext cx="332696" cy="106478"/>
      </dsp:txXfrm>
    </dsp:sp>
    <dsp:sp modelId="{45D13C7A-52EF-44AA-8055-CC95241F6DF9}">
      <dsp:nvSpPr>
        <dsp:cNvPr id="0" name=""/>
        <dsp:cNvSpPr/>
      </dsp:nvSpPr>
      <dsp:spPr>
        <a:xfrm>
          <a:off x="1362813" y="42913"/>
          <a:ext cx="780535" cy="7805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dsp:txBody>
      <dsp:txXfrm>
        <a:off x="1477120" y="157220"/>
        <a:ext cx="551921" cy="551921"/>
      </dsp:txXfrm>
    </dsp:sp>
    <dsp:sp modelId="{A9C3001B-8435-4CAB-B8D1-EC74E7150957}">
      <dsp:nvSpPr>
        <dsp:cNvPr id="0" name=""/>
        <dsp:cNvSpPr/>
      </dsp:nvSpPr>
      <dsp:spPr>
        <a:xfrm>
          <a:off x="2206728" y="206825"/>
          <a:ext cx="452710" cy="452710"/>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dsp:txBody>
      <dsp:txXfrm>
        <a:off x="2266735" y="379941"/>
        <a:ext cx="332696" cy="106478"/>
      </dsp:txXfrm>
    </dsp:sp>
    <dsp:sp modelId="{F9530AB5-73C8-45A1-8FE3-2EF6AFCA66BA}">
      <dsp:nvSpPr>
        <dsp:cNvPr id="0" name=""/>
        <dsp:cNvSpPr/>
      </dsp:nvSpPr>
      <dsp:spPr>
        <a:xfrm>
          <a:off x="2722818" y="42913"/>
          <a:ext cx="780535" cy="7805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dsp:txBody>
      <dsp:txXfrm>
        <a:off x="2837125" y="157220"/>
        <a:ext cx="551921" cy="551921"/>
      </dsp:txXfrm>
    </dsp:sp>
    <dsp:sp modelId="{381590AD-0026-4F83-92B8-B67B06B2639E}">
      <dsp:nvSpPr>
        <dsp:cNvPr id="0" name=""/>
        <dsp:cNvSpPr/>
      </dsp:nvSpPr>
      <dsp:spPr>
        <a:xfrm>
          <a:off x="3566732" y="206825"/>
          <a:ext cx="452710" cy="452710"/>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dsp:txBody>
      <dsp:txXfrm>
        <a:off x="3626739" y="300083"/>
        <a:ext cx="332696" cy="266194"/>
      </dsp:txXfrm>
    </dsp:sp>
    <dsp:sp modelId="{5CA676DB-47DB-4695-B322-ACE5194A3D79}">
      <dsp:nvSpPr>
        <dsp:cNvPr id="0" name=""/>
        <dsp:cNvSpPr/>
      </dsp:nvSpPr>
      <dsp:spPr>
        <a:xfrm>
          <a:off x="4082822" y="42913"/>
          <a:ext cx="780535" cy="7805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1/2</a:t>
          </a:r>
        </a:p>
      </dsp:txBody>
      <dsp:txXfrm>
        <a:off x="4197129" y="157220"/>
        <a:ext cx="551921" cy="5519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6BC8BC-33C6-4EE7-BBE7-840AAC60C5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8EDA4E5-2410-41F9-A0E7-17A27F9CBF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E79AC-33F0-4D43-8DE5-72489625831D}" type="datetimeFigureOut">
              <a:rPr lang="en-GB" smtClean="0"/>
              <a:t>08/06/2023</a:t>
            </a:fld>
            <a:endParaRPr lang="en-GB" dirty="0"/>
          </a:p>
        </p:txBody>
      </p:sp>
      <p:sp>
        <p:nvSpPr>
          <p:cNvPr id="4" name="Footer Placeholder 3">
            <a:extLst>
              <a:ext uri="{FF2B5EF4-FFF2-40B4-BE49-F238E27FC236}">
                <a16:creationId xmlns:a16="http://schemas.microsoft.com/office/drawing/2014/main" id="{5DEC2AC2-CDFF-4856-A059-77B6E1D302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C5B209-D124-47BE-AE7D-DAED74700B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BA18D2-DFCD-4633-BC49-65B2EE2B4D91}" type="slidenum">
              <a:rPr lang="en-GB" smtClean="0"/>
              <a:t>‹#›</a:t>
            </a:fld>
            <a:endParaRPr lang="en-GB" dirty="0"/>
          </a:p>
        </p:txBody>
      </p:sp>
    </p:spTree>
    <p:extLst>
      <p:ext uri="{BB962C8B-B14F-4D97-AF65-F5344CB8AC3E}">
        <p14:creationId xmlns:p14="http://schemas.microsoft.com/office/powerpoint/2010/main" val="331359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931567-FFC4-49BA-91F5-8A0228FB8E50}" type="datetimeFigureOut">
              <a:rPr lang="en-GB" smtClean="0"/>
              <a:t>08/06/2023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3B6EA-DD97-43EA-9327-E7F5EB5431D7}" type="slidenum">
              <a:rPr lang="en-GB" smtClean="0"/>
              <a:t>‹#›</a:t>
            </a:fld>
            <a:endParaRPr lang="en-GB" dirty="0"/>
          </a:p>
        </p:txBody>
      </p:sp>
    </p:spTree>
    <p:extLst>
      <p:ext uri="{BB962C8B-B14F-4D97-AF65-F5344CB8AC3E}">
        <p14:creationId xmlns:p14="http://schemas.microsoft.com/office/powerpoint/2010/main" val="209358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3B6EA-DD97-43EA-9327-E7F5EB5431D7}" type="slidenum">
              <a:rPr lang="en-GB" smtClean="0"/>
              <a:t>3</a:t>
            </a:fld>
            <a:endParaRPr lang="en-GB" dirty="0"/>
          </a:p>
        </p:txBody>
      </p:sp>
    </p:spTree>
    <p:extLst>
      <p:ext uri="{BB962C8B-B14F-4D97-AF65-F5344CB8AC3E}">
        <p14:creationId xmlns:p14="http://schemas.microsoft.com/office/powerpoint/2010/main" val="20758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 from Lyndsay</a:t>
            </a:r>
          </a:p>
        </p:txBody>
      </p:sp>
      <p:sp>
        <p:nvSpPr>
          <p:cNvPr id="4" name="Slide Number Placeholder 3"/>
          <p:cNvSpPr>
            <a:spLocks noGrp="1"/>
          </p:cNvSpPr>
          <p:nvPr>
            <p:ph type="sldNum" sz="quarter" idx="5"/>
          </p:nvPr>
        </p:nvSpPr>
        <p:spPr/>
        <p:txBody>
          <a:bodyPr/>
          <a:lstStyle/>
          <a:p>
            <a:fld id="{2DA3B6EA-DD97-43EA-9327-E7F5EB5431D7}" type="slidenum">
              <a:rPr lang="en-GB" smtClean="0"/>
              <a:t>5</a:t>
            </a:fld>
            <a:endParaRPr lang="en-GB" dirty="0"/>
          </a:p>
        </p:txBody>
      </p:sp>
    </p:spTree>
    <p:extLst>
      <p:ext uri="{BB962C8B-B14F-4D97-AF65-F5344CB8AC3E}">
        <p14:creationId xmlns:p14="http://schemas.microsoft.com/office/powerpoint/2010/main" val="1847634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 from Lyndsay</a:t>
            </a:r>
          </a:p>
        </p:txBody>
      </p:sp>
      <p:sp>
        <p:nvSpPr>
          <p:cNvPr id="4" name="Slide Number Placeholder 3"/>
          <p:cNvSpPr>
            <a:spLocks noGrp="1"/>
          </p:cNvSpPr>
          <p:nvPr>
            <p:ph type="sldNum" sz="quarter" idx="5"/>
          </p:nvPr>
        </p:nvSpPr>
        <p:spPr/>
        <p:txBody>
          <a:bodyPr/>
          <a:lstStyle/>
          <a:p>
            <a:fld id="{2DA3B6EA-DD97-43EA-9327-E7F5EB5431D7}" type="slidenum">
              <a:rPr lang="en-GB" smtClean="0"/>
              <a:t>6</a:t>
            </a:fld>
            <a:endParaRPr lang="en-GB" dirty="0"/>
          </a:p>
        </p:txBody>
      </p:sp>
    </p:spTree>
    <p:extLst>
      <p:ext uri="{BB962C8B-B14F-4D97-AF65-F5344CB8AC3E}">
        <p14:creationId xmlns:p14="http://schemas.microsoft.com/office/powerpoint/2010/main" val="259867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Mention suspense</a:t>
            </a:r>
          </a:p>
        </p:txBody>
      </p:sp>
      <p:sp>
        <p:nvSpPr>
          <p:cNvPr id="4" name="Slide Number Placeholder 3"/>
          <p:cNvSpPr>
            <a:spLocks noGrp="1"/>
          </p:cNvSpPr>
          <p:nvPr>
            <p:ph type="sldNum" sz="quarter" idx="5"/>
          </p:nvPr>
        </p:nvSpPr>
        <p:spPr/>
        <p:txBody>
          <a:bodyPr/>
          <a:lstStyle/>
          <a:p>
            <a:fld id="{2DA3B6EA-DD97-43EA-9327-E7F5EB5431D7}" type="slidenum">
              <a:rPr lang="en-GB" smtClean="0"/>
              <a:t>14</a:t>
            </a:fld>
            <a:endParaRPr lang="en-GB" dirty="0"/>
          </a:p>
        </p:txBody>
      </p:sp>
    </p:spTree>
    <p:extLst>
      <p:ext uri="{BB962C8B-B14F-4D97-AF65-F5344CB8AC3E}">
        <p14:creationId xmlns:p14="http://schemas.microsoft.com/office/powerpoint/2010/main" val="4272861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60418-9E7E-4A09-A34C-6FE83F43F5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A picture containing drawing, plate&#10;&#10;Description automatically generated">
            <a:extLst>
              <a:ext uri="{FF2B5EF4-FFF2-40B4-BE49-F238E27FC236}">
                <a16:creationId xmlns:a16="http://schemas.microsoft.com/office/drawing/2014/main" id="{20BA0978-53CA-490F-ACBA-BA4AC872F4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4015" y="2725469"/>
            <a:ext cx="2843999" cy="853200"/>
          </a:xfrm>
          <a:prstGeom prst="rect">
            <a:avLst/>
          </a:prstGeom>
        </p:spPr>
      </p:pic>
      <p:sp>
        <p:nvSpPr>
          <p:cNvPr id="5" name="Content Placeholder 9">
            <a:extLst>
              <a:ext uri="{FF2B5EF4-FFF2-40B4-BE49-F238E27FC236}">
                <a16:creationId xmlns:a16="http://schemas.microsoft.com/office/drawing/2014/main" id="{6504DC5C-4FC8-486F-A6B3-6AB06B22CC28}"/>
              </a:ext>
            </a:extLst>
          </p:cNvPr>
          <p:cNvSpPr>
            <a:spLocks noGrp="1"/>
          </p:cNvSpPr>
          <p:nvPr>
            <p:ph sz="quarter" idx="11"/>
          </p:nvPr>
        </p:nvSpPr>
        <p:spPr>
          <a:xfrm>
            <a:off x="354015" y="4162954"/>
            <a:ext cx="6253233" cy="1914434"/>
          </a:xfrm>
        </p:spPr>
        <p:txBody>
          <a:bodyPr/>
          <a:lstStyle>
            <a:lvl1pPr>
              <a:defRPr sz="4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30456195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75524-A42C-4EDB-A91C-0D66D48B3FB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220900717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blue">
    <p:bg>
      <p:bgPr>
        <a:blipFill>
          <a:blip r:embed="rId2"/>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307A1AE-F81E-4BE9-9115-189324FAA829}"/>
              </a:ext>
            </a:extLst>
          </p:cNvPr>
          <p:cNvSpPr>
            <a:spLocks noGrp="1"/>
          </p:cNvSpPr>
          <p:nvPr>
            <p:ph type="title"/>
          </p:nvPr>
        </p:nvSpPr>
        <p:spPr>
          <a:xfrm>
            <a:off x="2397774" y="2850199"/>
            <a:ext cx="7396451" cy="578801"/>
          </a:xfrm>
        </p:spPr>
        <p:txBody>
          <a:bodyPr/>
          <a:lstStyle>
            <a:lvl1pPr>
              <a:defRPr>
                <a:solidFill>
                  <a:schemeClr val="tx1"/>
                </a:solidFill>
              </a:defRPr>
            </a:lvl1pPr>
          </a:lstStyle>
          <a:p>
            <a:r>
              <a:rPr lang="en-US" dirty="0"/>
              <a:t>Click to edit Master title style</a:t>
            </a:r>
            <a:endParaRPr lang="en-GB" dirty="0"/>
          </a:p>
        </p:txBody>
      </p:sp>
      <p:pic>
        <p:nvPicPr>
          <p:cNvPr id="7" name="Picture 6" descr="A picture containing drawing, plate&#10;&#10;Description automatically generated">
            <a:extLst>
              <a:ext uri="{FF2B5EF4-FFF2-40B4-BE49-F238E27FC236}">
                <a16:creationId xmlns:a16="http://schemas.microsoft.com/office/drawing/2014/main" id="{F20119C6-51BB-43F6-B313-E266722B54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50185"/>
            <a:ext cx="1528537" cy="458562"/>
          </a:xfrm>
          <a:prstGeom prst="rect">
            <a:avLst/>
          </a:prstGeom>
        </p:spPr>
      </p:pic>
    </p:spTree>
    <p:extLst>
      <p:ext uri="{BB962C8B-B14F-4D97-AF65-F5344CB8AC3E}">
        <p14:creationId xmlns:p14="http://schemas.microsoft.com/office/powerpoint/2010/main" val="16845268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6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icture containing person, person&#10;&#10;Description automatically generated">
            <a:extLst>
              <a:ext uri="{FF2B5EF4-FFF2-40B4-BE49-F238E27FC236}">
                <a16:creationId xmlns:a16="http://schemas.microsoft.com/office/drawing/2014/main" id="{9C3A0106-53E0-4AC2-ACB0-85151B13E2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596" r="3960"/>
          <a:stretch/>
        </p:blipFill>
        <p:spPr>
          <a:xfrm>
            <a:off x="0" y="0"/>
            <a:ext cx="6096000" cy="6857999"/>
          </a:xfrm>
          <a:prstGeom prst="rect">
            <a:avLst/>
          </a:prstGeom>
        </p:spPr>
      </p:pic>
      <p:sp>
        <p:nvSpPr>
          <p:cNvPr id="6" name="Title 1">
            <a:extLst>
              <a:ext uri="{FF2B5EF4-FFF2-40B4-BE49-F238E27FC236}">
                <a16:creationId xmlns:a16="http://schemas.microsoft.com/office/drawing/2014/main" id="{ACB82687-2BC2-4FB6-81FC-65EB3DC9D7FC}"/>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886A2264-4468-46AE-8C8C-0409FAEBBA1E}"/>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0" name="Picture 9" descr="A picture containing drawing, plate&#10;&#10;Description automatically generated">
            <a:extLst>
              <a:ext uri="{FF2B5EF4-FFF2-40B4-BE49-F238E27FC236}">
                <a16:creationId xmlns:a16="http://schemas.microsoft.com/office/drawing/2014/main" id="{5CAD5BDC-00F9-43EF-9C5A-3EF42129B9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6856825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 raspber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CBA5010-DCA0-403E-AD53-852DA8FD710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103" t="13462" r="14562"/>
          <a:stretch/>
        </p:blipFill>
        <p:spPr>
          <a:xfrm>
            <a:off x="0" y="0"/>
            <a:ext cx="6096000" cy="6858000"/>
          </a:xfrm>
          <a:prstGeom prst="rect">
            <a:avLst/>
          </a:prstGeom>
        </p:spPr>
      </p:pic>
      <p:sp>
        <p:nvSpPr>
          <p:cNvPr id="6" name="Title 1">
            <a:extLst>
              <a:ext uri="{FF2B5EF4-FFF2-40B4-BE49-F238E27FC236}">
                <a16:creationId xmlns:a16="http://schemas.microsoft.com/office/drawing/2014/main" id="{8D04FFB7-2E90-43CF-A6DE-652C93E95103}"/>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FA589B7F-1244-4143-9F3F-76456ACC0767}"/>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45B7B47-DDFD-4311-85CD-4C6DAB72AA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3068344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85B04E-21D9-4AF0-90B0-6411072BAEFF}"/>
              </a:ext>
            </a:extLst>
          </p:cNvPr>
          <p:cNvSpPr>
            <a:spLocks noGrp="1"/>
          </p:cNvSpPr>
          <p:nvPr>
            <p:ph type="title" hasCustomPrompt="1"/>
          </p:nvPr>
        </p:nvSpPr>
        <p:spPr>
          <a:xfrm>
            <a:off x="345993" y="557276"/>
            <a:ext cx="5234817" cy="602987"/>
          </a:xfrm>
        </p:spPr>
        <p:txBody>
          <a:bodyPr anchor="b"/>
          <a:lstStyle>
            <a:lvl1pPr>
              <a:defRPr sz="4000">
                <a:solidFill>
                  <a:schemeClr val="tx1"/>
                </a:solidFill>
              </a:defRPr>
            </a:lvl1pPr>
          </a:lstStyle>
          <a:p>
            <a:r>
              <a:rPr lang="en-US" dirty="0"/>
              <a:t>Title text</a:t>
            </a:r>
            <a:endParaRPr lang="en-GB" dirty="0"/>
          </a:p>
        </p:txBody>
      </p:sp>
      <p:sp>
        <p:nvSpPr>
          <p:cNvPr id="6" name="Content Placeholder 3">
            <a:extLst>
              <a:ext uri="{FF2B5EF4-FFF2-40B4-BE49-F238E27FC236}">
                <a16:creationId xmlns:a16="http://schemas.microsoft.com/office/drawing/2014/main" id="{6CC1C6F7-2BEF-480E-BBC5-3E047D230653}"/>
              </a:ext>
            </a:extLst>
          </p:cNvPr>
          <p:cNvSpPr>
            <a:spLocks noGrp="1"/>
          </p:cNvSpPr>
          <p:nvPr>
            <p:ph sz="quarter" idx="11"/>
          </p:nvPr>
        </p:nvSpPr>
        <p:spPr>
          <a:xfrm>
            <a:off x="354014" y="1271526"/>
            <a:ext cx="10707687" cy="4572000"/>
          </a:xfrm>
        </p:spPr>
        <p:txBody>
          <a:bodyPr/>
          <a:lstStyle>
            <a:lvl1pPr>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2E41E7B5-411C-4DCE-83BC-FE83E79DD5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Tree>
    <p:extLst>
      <p:ext uri="{BB962C8B-B14F-4D97-AF65-F5344CB8AC3E}">
        <p14:creationId xmlns:p14="http://schemas.microsoft.com/office/powerpoint/2010/main" val="6882931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9C666F-1863-474F-9B89-EB1A20A01859}"/>
              </a:ext>
            </a:extLst>
          </p:cNvPr>
          <p:cNvSpPr>
            <a:spLocks noGrp="1"/>
          </p:cNvSpPr>
          <p:nvPr>
            <p:ph type="title" hasCustomPrompt="1"/>
          </p:nvPr>
        </p:nvSpPr>
        <p:spPr>
          <a:xfrm>
            <a:off x="6827025" y="557276"/>
            <a:ext cx="5028092" cy="602987"/>
          </a:xfrm>
        </p:spPr>
        <p:txBody>
          <a:bodyPr anchor="b"/>
          <a:lstStyle>
            <a:lvl1pPr>
              <a:defRPr sz="4000">
                <a:solidFill>
                  <a:schemeClr val="tx1"/>
                </a:solidFill>
              </a:defRPr>
            </a:lvl1pPr>
          </a:lstStyle>
          <a:p>
            <a:r>
              <a:rPr lang="en-US" dirty="0"/>
              <a:t>Title text</a:t>
            </a:r>
            <a:endParaRPr lang="en-GB" dirty="0"/>
          </a:p>
        </p:txBody>
      </p:sp>
      <p:sp>
        <p:nvSpPr>
          <p:cNvPr id="10" name="Content Placeholder 3">
            <a:extLst>
              <a:ext uri="{FF2B5EF4-FFF2-40B4-BE49-F238E27FC236}">
                <a16:creationId xmlns:a16="http://schemas.microsoft.com/office/drawing/2014/main" id="{A0EFD485-2D8E-4678-9C46-686C0A424D32}"/>
              </a:ext>
            </a:extLst>
          </p:cNvPr>
          <p:cNvSpPr>
            <a:spLocks noGrp="1"/>
          </p:cNvSpPr>
          <p:nvPr>
            <p:ph sz="quarter" idx="11"/>
          </p:nvPr>
        </p:nvSpPr>
        <p:spPr>
          <a:xfrm>
            <a:off x="6835046"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1" name="Picture 10" descr="A picture containing drawing, plate&#10;&#10;Description automatically generated">
            <a:extLst>
              <a:ext uri="{FF2B5EF4-FFF2-40B4-BE49-F238E27FC236}">
                <a16:creationId xmlns:a16="http://schemas.microsoft.com/office/drawing/2014/main" id="{150ECE21-50D1-4CC6-95CA-F15EFAA60E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pic>
        <p:nvPicPr>
          <p:cNvPr id="3" name="Picture 2" descr="A hand holding a stack of coins&#10;&#10;Description automatically generated with low confidence">
            <a:extLst>
              <a:ext uri="{FF2B5EF4-FFF2-40B4-BE49-F238E27FC236}">
                <a16:creationId xmlns:a16="http://schemas.microsoft.com/office/drawing/2014/main" id="{7D6B80F2-6D17-4EE7-9403-8BD2671B30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0964" r="9036"/>
          <a:stretch/>
        </p:blipFill>
        <p:spPr>
          <a:xfrm>
            <a:off x="0" y="0"/>
            <a:ext cx="6096000" cy="6858000"/>
          </a:xfrm>
          <a:prstGeom prst="rect">
            <a:avLst/>
          </a:prstGeom>
        </p:spPr>
      </p:pic>
    </p:spTree>
    <p:extLst>
      <p:ext uri="{BB962C8B-B14F-4D97-AF65-F5344CB8AC3E}">
        <p14:creationId xmlns:p14="http://schemas.microsoft.com/office/powerpoint/2010/main" val="304251778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vider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44D423-63C4-48BF-87FC-531F64B70303}"/>
              </a:ext>
            </a:extLst>
          </p:cNvPr>
          <p:cNvSpPr>
            <a:spLocks noGrp="1"/>
          </p:cNvSpPr>
          <p:nvPr>
            <p:ph type="title" hasCustomPrompt="1"/>
          </p:nvPr>
        </p:nvSpPr>
        <p:spPr>
          <a:xfrm>
            <a:off x="354011" y="557276"/>
            <a:ext cx="5028092" cy="602987"/>
          </a:xfrm>
        </p:spPr>
        <p:txBody>
          <a:bodyPr anchor="b"/>
          <a:lstStyle>
            <a:lvl1pPr>
              <a:defRPr sz="4000">
                <a:solidFill>
                  <a:srgbClr val="003F72"/>
                </a:solidFill>
              </a:defRPr>
            </a:lvl1pPr>
          </a:lstStyle>
          <a:p>
            <a:r>
              <a:rPr lang="en-US" dirty="0"/>
              <a:t>Title text</a:t>
            </a:r>
            <a:endParaRPr lang="en-GB" dirty="0"/>
          </a:p>
        </p:txBody>
      </p:sp>
      <p:sp>
        <p:nvSpPr>
          <p:cNvPr id="5" name="Content Placeholder 3">
            <a:extLst>
              <a:ext uri="{FF2B5EF4-FFF2-40B4-BE49-F238E27FC236}">
                <a16:creationId xmlns:a16="http://schemas.microsoft.com/office/drawing/2014/main" id="{955B5E77-1EDA-4025-8195-462AB0346C23}"/>
              </a:ext>
            </a:extLst>
          </p:cNvPr>
          <p:cNvSpPr>
            <a:spLocks noGrp="1"/>
          </p:cNvSpPr>
          <p:nvPr>
            <p:ph sz="quarter" idx="11"/>
          </p:nvPr>
        </p:nvSpPr>
        <p:spPr>
          <a:xfrm>
            <a:off x="362032" y="1271526"/>
            <a:ext cx="5020070" cy="4572000"/>
          </a:xfrm>
        </p:spPr>
        <p:txBody>
          <a:bodyPr/>
          <a:lstStyle>
            <a:lvl1pPr>
              <a:defRPr sz="18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7" name="Picture 6" descr="A picture containing text, indoor, computer&#10;&#10;Description automatically generated">
            <a:extLst>
              <a:ext uri="{FF2B5EF4-FFF2-40B4-BE49-F238E27FC236}">
                <a16:creationId xmlns:a16="http://schemas.microsoft.com/office/drawing/2014/main" id="{3D02F74F-72FC-4127-94B7-7D45564729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7084" r="5879"/>
          <a:stretch/>
        </p:blipFill>
        <p:spPr>
          <a:xfrm>
            <a:off x="6096000" y="0"/>
            <a:ext cx="6096000" cy="6858000"/>
          </a:xfrm>
          <a:prstGeom prst="rect">
            <a:avLst/>
          </a:prstGeom>
        </p:spPr>
      </p:pic>
      <p:pic>
        <p:nvPicPr>
          <p:cNvPr id="6" name="Picture 5" descr="A picture containing drawing, plate&#10;&#10;Description automatically generated">
            <a:extLst>
              <a:ext uri="{FF2B5EF4-FFF2-40B4-BE49-F238E27FC236}">
                <a16:creationId xmlns:a16="http://schemas.microsoft.com/office/drawing/2014/main" id="{F5EC3A72-1C6D-4519-A2AD-E184CAD782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100954939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EC83ACD5-C6CF-4CD9-A601-448E2F9154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9258" y="555912"/>
            <a:ext cx="1528537" cy="458562"/>
          </a:xfrm>
          <a:prstGeom prst="rect">
            <a:avLst/>
          </a:prstGeom>
        </p:spPr>
      </p:pic>
      <p:sp>
        <p:nvSpPr>
          <p:cNvPr id="13" name="Picture Placeholder 11">
            <a:extLst>
              <a:ext uri="{FF2B5EF4-FFF2-40B4-BE49-F238E27FC236}">
                <a16:creationId xmlns:a16="http://schemas.microsoft.com/office/drawing/2014/main" id="{FCF792D5-07AD-43F8-8EB4-814E537D39A7}"/>
              </a:ext>
            </a:extLst>
          </p:cNvPr>
          <p:cNvSpPr>
            <a:spLocks noGrp="1"/>
          </p:cNvSpPr>
          <p:nvPr>
            <p:ph type="pic" sz="quarter" idx="16"/>
          </p:nvPr>
        </p:nvSpPr>
        <p:spPr>
          <a:xfrm>
            <a:off x="6096000" y="1957386"/>
            <a:ext cx="5490000" cy="3427200"/>
          </a:xfrm>
          <a:prstGeom prst="rect">
            <a:avLst/>
          </a:prstGeom>
          <a:noFill/>
        </p:spPr>
        <p:txBody>
          <a:bodyPr/>
          <a:lstStyle>
            <a:lvl1pPr>
              <a:defRPr>
                <a:solidFill>
                  <a:schemeClr val="bg2"/>
                </a:solidFill>
              </a:defRPr>
            </a:lvl1pPr>
          </a:lstStyle>
          <a:p>
            <a:endParaRPr lang="en-GB" dirty="0"/>
          </a:p>
        </p:txBody>
      </p:sp>
      <p:sp>
        <p:nvSpPr>
          <p:cNvPr id="14" name="Title 1">
            <a:extLst>
              <a:ext uri="{FF2B5EF4-FFF2-40B4-BE49-F238E27FC236}">
                <a16:creationId xmlns:a16="http://schemas.microsoft.com/office/drawing/2014/main" id="{0D39D37C-C355-4E75-91AE-1C5E7EB0E96A}"/>
              </a:ext>
            </a:extLst>
          </p:cNvPr>
          <p:cNvSpPr>
            <a:spLocks noGrp="1"/>
          </p:cNvSpPr>
          <p:nvPr>
            <p:ph type="title" hasCustomPrompt="1"/>
          </p:nvPr>
        </p:nvSpPr>
        <p:spPr>
          <a:xfrm>
            <a:off x="345993" y="557276"/>
            <a:ext cx="9367502" cy="602987"/>
          </a:xfrm>
        </p:spPr>
        <p:txBody>
          <a:bodyPr anchor="b"/>
          <a:lstStyle>
            <a:lvl1pPr>
              <a:defRPr sz="4000">
                <a:solidFill>
                  <a:schemeClr val="bg2"/>
                </a:solidFill>
              </a:defRPr>
            </a:lvl1pPr>
          </a:lstStyle>
          <a:p>
            <a:r>
              <a:rPr lang="en-US" dirty="0"/>
              <a:t>Title text</a:t>
            </a:r>
            <a:endParaRPr lang="en-GB" dirty="0"/>
          </a:p>
        </p:txBody>
      </p:sp>
      <p:sp>
        <p:nvSpPr>
          <p:cNvPr id="15" name="Content Placeholder 3">
            <a:extLst>
              <a:ext uri="{FF2B5EF4-FFF2-40B4-BE49-F238E27FC236}">
                <a16:creationId xmlns:a16="http://schemas.microsoft.com/office/drawing/2014/main" id="{1EBE6ED4-F859-4CAE-B7B0-02DBD39C8896}"/>
              </a:ext>
            </a:extLst>
          </p:cNvPr>
          <p:cNvSpPr>
            <a:spLocks noGrp="1"/>
          </p:cNvSpPr>
          <p:nvPr>
            <p:ph sz="quarter" idx="11"/>
          </p:nvPr>
        </p:nvSpPr>
        <p:spPr>
          <a:xfrm>
            <a:off x="354014" y="1271526"/>
            <a:ext cx="4314239" cy="4572000"/>
          </a:xfrm>
        </p:spPr>
        <p:txBody>
          <a:bodyPr/>
          <a:lstStyle>
            <a:lvl1pPr>
              <a:defRPr sz="1800">
                <a:solidFill>
                  <a:schemeClr val="bg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188583568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 l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using a computer&#10;&#10;Description automatically generated">
            <a:extLst>
              <a:ext uri="{FF2B5EF4-FFF2-40B4-BE49-F238E27FC236}">
                <a16:creationId xmlns:a16="http://schemas.microsoft.com/office/drawing/2014/main" id="{5EAA1DC8-D5CC-4D57-BF70-663EBF88EC2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099" r="14954"/>
          <a:stretch/>
        </p:blipFill>
        <p:spPr>
          <a:xfrm>
            <a:off x="6095999" y="0"/>
            <a:ext cx="6096001" cy="6865395"/>
          </a:xfrm>
          <a:prstGeom prst="rect">
            <a:avLst/>
          </a:prstGeom>
        </p:spPr>
      </p:pic>
      <p:sp>
        <p:nvSpPr>
          <p:cNvPr id="6" name="Title 1">
            <a:extLst>
              <a:ext uri="{FF2B5EF4-FFF2-40B4-BE49-F238E27FC236}">
                <a16:creationId xmlns:a16="http://schemas.microsoft.com/office/drawing/2014/main" id="{D8D8DFB8-B101-4F4D-808B-37EE3349BEA3}"/>
              </a:ext>
            </a:extLst>
          </p:cNvPr>
          <p:cNvSpPr>
            <a:spLocks noGrp="1"/>
          </p:cNvSpPr>
          <p:nvPr>
            <p:ph type="title" hasCustomPrompt="1"/>
          </p:nvPr>
        </p:nvSpPr>
        <p:spPr>
          <a:xfrm>
            <a:off x="354011" y="557276"/>
            <a:ext cx="5028092" cy="602987"/>
          </a:xfrm>
        </p:spPr>
        <p:txBody>
          <a:bodyPr anchor="b"/>
          <a:lstStyle>
            <a:lvl1pPr>
              <a:defRPr sz="4000">
                <a:solidFill>
                  <a:schemeClr val="tx1"/>
                </a:solidFill>
              </a:defRPr>
            </a:lvl1pPr>
          </a:lstStyle>
          <a:p>
            <a:r>
              <a:rPr lang="en-US" dirty="0"/>
              <a:t>Title text</a:t>
            </a:r>
            <a:endParaRPr lang="en-GB" dirty="0"/>
          </a:p>
        </p:txBody>
      </p:sp>
      <p:sp>
        <p:nvSpPr>
          <p:cNvPr id="8" name="Content Placeholder 3">
            <a:extLst>
              <a:ext uri="{FF2B5EF4-FFF2-40B4-BE49-F238E27FC236}">
                <a16:creationId xmlns:a16="http://schemas.microsoft.com/office/drawing/2014/main" id="{B8A28185-EE2F-44AD-916C-2868E4D479DE}"/>
              </a:ext>
            </a:extLst>
          </p:cNvPr>
          <p:cNvSpPr>
            <a:spLocks noGrp="1"/>
          </p:cNvSpPr>
          <p:nvPr>
            <p:ph sz="quarter" idx="11"/>
          </p:nvPr>
        </p:nvSpPr>
        <p:spPr>
          <a:xfrm>
            <a:off x="362032" y="1271526"/>
            <a:ext cx="5020070" cy="4572000"/>
          </a:xfrm>
        </p:spPr>
        <p:txBody>
          <a:bodyPr/>
          <a:lstStyle>
            <a:lvl1pPr>
              <a:defRPr sz="1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9" name="Picture 8" descr="A picture containing drawing, plate&#10;&#10;Description automatically generated">
            <a:extLst>
              <a:ext uri="{FF2B5EF4-FFF2-40B4-BE49-F238E27FC236}">
                <a16:creationId xmlns:a16="http://schemas.microsoft.com/office/drawing/2014/main" id="{7A8F5370-601C-4CC3-A5C4-E889CE709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26579" y="5842162"/>
            <a:ext cx="1528537" cy="458562"/>
          </a:xfrm>
          <a:prstGeom prst="rect">
            <a:avLst/>
          </a:prstGeom>
        </p:spPr>
      </p:pic>
    </p:spTree>
    <p:extLst>
      <p:ext uri="{BB962C8B-B14F-4D97-AF65-F5344CB8AC3E}">
        <p14:creationId xmlns:p14="http://schemas.microsoft.com/office/powerpoint/2010/main" val="20469710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EEC1FB-E74A-40D6-8989-55F1451DCA2F}"/>
              </a:ext>
            </a:extLst>
          </p:cNvPr>
          <p:cNvSpPr>
            <a:spLocks noGrp="1"/>
          </p:cNvSpPr>
          <p:nvPr>
            <p:ph type="title" hasCustomPrompt="1"/>
          </p:nvPr>
        </p:nvSpPr>
        <p:spPr>
          <a:xfrm>
            <a:off x="345993" y="557276"/>
            <a:ext cx="5234817" cy="602987"/>
          </a:xfrm>
        </p:spPr>
        <p:txBody>
          <a:bodyPr anchor="b"/>
          <a:lstStyle>
            <a:lvl1pPr>
              <a:defRPr sz="4000">
                <a:solidFill>
                  <a:srgbClr val="003F72"/>
                </a:solidFill>
              </a:defRPr>
            </a:lvl1pPr>
          </a:lstStyle>
          <a:p>
            <a:r>
              <a:rPr lang="en-US" dirty="0"/>
              <a:t>Title text</a:t>
            </a:r>
            <a:endParaRPr lang="en-GB" dirty="0"/>
          </a:p>
        </p:txBody>
      </p:sp>
      <p:sp>
        <p:nvSpPr>
          <p:cNvPr id="7" name="Content Placeholder 3">
            <a:extLst>
              <a:ext uri="{FF2B5EF4-FFF2-40B4-BE49-F238E27FC236}">
                <a16:creationId xmlns:a16="http://schemas.microsoft.com/office/drawing/2014/main" id="{90BD37EF-EC91-45B0-8F79-3A95CC3490FE}"/>
              </a:ext>
            </a:extLst>
          </p:cNvPr>
          <p:cNvSpPr>
            <a:spLocks noGrp="1"/>
          </p:cNvSpPr>
          <p:nvPr>
            <p:ph sz="quarter" idx="11"/>
          </p:nvPr>
        </p:nvSpPr>
        <p:spPr>
          <a:xfrm>
            <a:off x="354014" y="1271526"/>
            <a:ext cx="10707687" cy="4572000"/>
          </a:xfrm>
        </p:spPr>
        <p:txBody>
          <a:bodyPr/>
          <a:lstStyle>
            <a:lvl1pPr>
              <a:defRPr sz="2000">
                <a:solidFill>
                  <a:srgbClr val="003F7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8" name="Picture 7" descr="A picture containing plate, drawing&#10;&#10;Description automatically generated">
            <a:extLst>
              <a:ext uri="{FF2B5EF4-FFF2-40B4-BE49-F238E27FC236}">
                <a16:creationId xmlns:a16="http://schemas.microsoft.com/office/drawing/2014/main" id="{E24B867F-3FB0-405D-9A21-DC04B0C552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31122" y="368963"/>
            <a:ext cx="1572120" cy="786062"/>
          </a:xfrm>
          <a:prstGeom prst="rect">
            <a:avLst/>
          </a:prstGeom>
        </p:spPr>
      </p:pic>
    </p:spTree>
    <p:extLst>
      <p:ext uri="{BB962C8B-B14F-4D97-AF65-F5344CB8AC3E}">
        <p14:creationId xmlns:p14="http://schemas.microsoft.com/office/powerpoint/2010/main" val="15977573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90" name="Grid" hidden="1">
            <a:extLst>
              <a:ext uri="{FF2B5EF4-FFF2-40B4-BE49-F238E27FC236}">
                <a16:creationId xmlns:a16="http://schemas.microsoft.com/office/drawing/2014/main" id="{F91B3BBA-4691-431D-9C8B-99091B049A48}"/>
              </a:ext>
            </a:extLst>
          </p:cNvPr>
          <p:cNvGrpSpPr/>
          <p:nvPr userDrawn="1"/>
        </p:nvGrpSpPr>
        <p:grpSpPr>
          <a:xfrm>
            <a:off x="-1" y="-148430"/>
            <a:ext cx="12283795" cy="7006431"/>
            <a:chOff x="-1" y="-148430"/>
            <a:chExt cx="12283795" cy="7006431"/>
          </a:xfrm>
        </p:grpSpPr>
        <p:grpSp>
          <p:nvGrpSpPr>
            <p:cNvPr id="45" name="Group 44">
              <a:extLst>
                <a:ext uri="{FF2B5EF4-FFF2-40B4-BE49-F238E27FC236}">
                  <a16:creationId xmlns:a16="http://schemas.microsoft.com/office/drawing/2014/main" id="{221809CE-45BD-40B0-8472-F85E1D724B15}"/>
                </a:ext>
              </a:extLst>
            </p:cNvPr>
            <p:cNvGrpSpPr/>
            <p:nvPr userDrawn="1"/>
          </p:nvGrpSpPr>
          <p:grpSpPr>
            <a:xfrm>
              <a:off x="-1" y="-148430"/>
              <a:ext cx="12191999" cy="18000"/>
              <a:chOff x="354969" y="-148430"/>
              <a:chExt cx="11837031" cy="82551"/>
            </a:xfrm>
          </p:grpSpPr>
          <p:grpSp>
            <p:nvGrpSpPr>
              <p:cNvPr id="14" name="Group 13">
                <a:extLst>
                  <a:ext uri="{FF2B5EF4-FFF2-40B4-BE49-F238E27FC236}">
                    <a16:creationId xmlns:a16="http://schemas.microsoft.com/office/drawing/2014/main" id="{05CA96C9-9B4E-4B5B-A277-CA49973B6225}"/>
                  </a:ext>
                </a:extLst>
              </p:cNvPr>
              <p:cNvGrpSpPr/>
              <p:nvPr userDrawn="1"/>
            </p:nvGrpSpPr>
            <p:grpSpPr>
              <a:xfrm>
                <a:off x="10415586" y="-148430"/>
                <a:ext cx="1776414" cy="82551"/>
                <a:chOff x="10044000" y="-148430"/>
                <a:chExt cx="1776414" cy="82551"/>
              </a:xfrm>
            </p:grpSpPr>
            <p:sp>
              <p:nvSpPr>
                <p:cNvPr id="10" name="Rectangle 9">
                  <a:extLst>
                    <a:ext uri="{FF2B5EF4-FFF2-40B4-BE49-F238E27FC236}">
                      <a16:creationId xmlns:a16="http://schemas.microsoft.com/office/drawing/2014/main" id="{50F72AC4-C1AF-4CE9-A444-D25887E0A6AD}"/>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D10176F0-24D6-4B9A-B0FD-CD0DBE2D504C}"/>
                    </a:ext>
                  </a:extLst>
                </p:cNvPr>
                <p:cNvGrpSpPr/>
                <p:nvPr userDrawn="1"/>
              </p:nvGrpSpPr>
              <p:grpSpPr>
                <a:xfrm>
                  <a:off x="10636138" y="-148430"/>
                  <a:ext cx="1184276" cy="82551"/>
                  <a:chOff x="10636138" y="-148430"/>
                  <a:chExt cx="1184276" cy="82551"/>
                </a:xfrm>
              </p:grpSpPr>
              <p:sp>
                <p:nvSpPr>
                  <p:cNvPr id="9" name="Rectangle 8">
                    <a:extLst>
                      <a:ext uri="{FF2B5EF4-FFF2-40B4-BE49-F238E27FC236}">
                        <a16:creationId xmlns:a16="http://schemas.microsoft.com/office/drawing/2014/main" id="{63C483CB-9C0E-4E16-A1FE-793C6B30E609}"/>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5A0D84CC-37CA-4112-B8B3-4C38B313481C}"/>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5" name="Group 14">
                <a:extLst>
                  <a:ext uri="{FF2B5EF4-FFF2-40B4-BE49-F238E27FC236}">
                    <a16:creationId xmlns:a16="http://schemas.microsoft.com/office/drawing/2014/main" id="{3728E022-1E4C-4D89-8223-2C6E8DF748A6}"/>
                  </a:ext>
                </a:extLst>
              </p:cNvPr>
              <p:cNvGrpSpPr/>
              <p:nvPr userDrawn="1"/>
            </p:nvGrpSpPr>
            <p:grpSpPr>
              <a:xfrm>
                <a:off x="8639172" y="-148430"/>
                <a:ext cx="1776414" cy="82551"/>
                <a:chOff x="10044000" y="-148430"/>
                <a:chExt cx="1776414" cy="82551"/>
              </a:xfrm>
              <a:solidFill>
                <a:schemeClr val="tx2"/>
              </a:solidFill>
            </p:grpSpPr>
            <p:sp>
              <p:nvSpPr>
                <p:cNvPr id="16" name="Rectangle 15">
                  <a:extLst>
                    <a:ext uri="{FF2B5EF4-FFF2-40B4-BE49-F238E27FC236}">
                      <a16:creationId xmlns:a16="http://schemas.microsoft.com/office/drawing/2014/main" id="{2D61436C-4EA9-4D32-AB79-846AA5B2189A}"/>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00491CF1-3F79-46B6-822C-56D84E04E8C5}"/>
                    </a:ext>
                  </a:extLst>
                </p:cNvPr>
                <p:cNvGrpSpPr/>
                <p:nvPr userDrawn="1"/>
              </p:nvGrpSpPr>
              <p:grpSpPr>
                <a:xfrm>
                  <a:off x="10636138" y="-148430"/>
                  <a:ext cx="1184276" cy="82551"/>
                  <a:chOff x="10636138" y="-148430"/>
                  <a:chExt cx="1184276" cy="82551"/>
                </a:xfrm>
                <a:grpFill/>
              </p:grpSpPr>
              <p:sp>
                <p:nvSpPr>
                  <p:cNvPr id="18" name="Rectangle 17">
                    <a:extLst>
                      <a:ext uri="{FF2B5EF4-FFF2-40B4-BE49-F238E27FC236}">
                        <a16:creationId xmlns:a16="http://schemas.microsoft.com/office/drawing/2014/main" id="{1C1020E8-815D-4374-9820-8D18C67418ED}"/>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189C98FB-9461-48C1-8038-E0AED95903AA}"/>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0" name="Group 19">
                <a:extLst>
                  <a:ext uri="{FF2B5EF4-FFF2-40B4-BE49-F238E27FC236}">
                    <a16:creationId xmlns:a16="http://schemas.microsoft.com/office/drawing/2014/main" id="{E131B212-7F9D-4BED-B591-71A1D382CBC7}"/>
                  </a:ext>
                </a:extLst>
              </p:cNvPr>
              <p:cNvGrpSpPr/>
              <p:nvPr userDrawn="1"/>
            </p:nvGrpSpPr>
            <p:grpSpPr>
              <a:xfrm>
                <a:off x="6862758" y="-148430"/>
                <a:ext cx="1776414" cy="82551"/>
                <a:chOff x="10044000" y="-148430"/>
                <a:chExt cx="1776414" cy="82551"/>
              </a:xfrm>
            </p:grpSpPr>
            <p:sp>
              <p:nvSpPr>
                <p:cNvPr id="21" name="Rectangle 20">
                  <a:extLst>
                    <a:ext uri="{FF2B5EF4-FFF2-40B4-BE49-F238E27FC236}">
                      <a16:creationId xmlns:a16="http://schemas.microsoft.com/office/drawing/2014/main" id="{C03B4739-5C84-46FE-85D3-0F2DD8A25634}"/>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2" name="Group 21">
                  <a:extLst>
                    <a:ext uri="{FF2B5EF4-FFF2-40B4-BE49-F238E27FC236}">
                      <a16:creationId xmlns:a16="http://schemas.microsoft.com/office/drawing/2014/main" id="{AE264B2A-DB1F-47B9-A919-E26837A43EB8}"/>
                    </a:ext>
                  </a:extLst>
                </p:cNvPr>
                <p:cNvGrpSpPr/>
                <p:nvPr userDrawn="1"/>
              </p:nvGrpSpPr>
              <p:grpSpPr>
                <a:xfrm>
                  <a:off x="10636138" y="-148430"/>
                  <a:ext cx="1184276" cy="82551"/>
                  <a:chOff x="10636138" y="-148430"/>
                  <a:chExt cx="1184276" cy="82551"/>
                </a:xfrm>
              </p:grpSpPr>
              <p:sp>
                <p:nvSpPr>
                  <p:cNvPr id="23" name="Rectangle 22">
                    <a:extLst>
                      <a:ext uri="{FF2B5EF4-FFF2-40B4-BE49-F238E27FC236}">
                        <a16:creationId xmlns:a16="http://schemas.microsoft.com/office/drawing/2014/main" id="{0FA859F0-08D7-41E9-A6C2-0F80A1600B8C}"/>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D8BFDC01-5264-4DA6-9C53-72EF8017501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25" name="Group 24">
                <a:extLst>
                  <a:ext uri="{FF2B5EF4-FFF2-40B4-BE49-F238E27FC236}">
                    <a16:creationId xmlns:a16="http://schemas.microsoft.com/office/drawing/2014/main" id="{96AF5EE0-9C62-4749-9E92-90D1109BF7CC}"/>
                  </a:ext>
                </a:extLst>
              </p:cNvPr>
              <p:cNvGrpSpPr/>
              <p:nvPr userDrawn="1"/>
            </p:nvGrpSpPr>
            <p:grpSpPr>
              <a:xfrm>
                <a:off x="5086344" y="-148430"/>
                <a:ext cx="1776414" cy="82551"/>
                <a:chOff x="10044000" y="-148430"/>
                <a:chExt cx="1776414" cy="82551"/>
              </a:xfrm>
              <a:solidFill>
                <a:schemeClr val="tx2"/>
              </a:solidFill>
            </p:grpSpPr>
            <p:sp>
              <p:nvSpPr>
                <p:cNvPr id="26" name="Rectangle 25">
                  <a:extLst>
                    <a:ext uri="{FF2B5EF4-FFF2-40B4-BE49-F238E27FC236}">
                      <a16:creationId xmlns:a16="http://schemas.microsoft.com/office/drawing/2014/main" id="{649A1855-56D8-4659-97FB-319C01235CB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AB579263-B022-48FF-AEC7-93565E9659BC}"/>
                    </a:ext>
                  </a:extLst>
                </p:cNvPr>
                <p:cNvGrpSpPr/>
                <p:nvPr userDrawn="1"/>
              </p:nvGrpSpPr>
              <p:grpSpPr>
                <a:xfrm>
                  <a:off x="10636138" y="-148430"/>
                  <a:ext cx="1184276" cy="82551"/>
                  <a:chOff x="10636138" y="-148430"/>
                  <a:chExt cx="1184276" cy="82551"/>
                </a:xfrm>
                <a:grpFill/>
              </p:grpSpPr>
              <p:sp>
                <p:nvSpPr>
                  <p:cNvPr id="28" name="Rectangle 27">
                    <a:extLst>
                      <a:ext uri="{FF2B5EF4-FFF2-40B4-BE49-F238E27FC236}">
                        <a16:creationId xmlns:a16="http://schemas.microsoft.com/office/drawing/2014/main" id="{743A3B2D-BE05-4647-BDCE-54635C0882AA}"/>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A3D8034F-3487-4EB4-A46D-A9F6FAB5D278}"/>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0" name="Group 29">
                <a:extLst>
                  <a:ext uri="{FF2B5EF4-FFF2-40B4-BE49-F238E27FC236}">
                    <a16:creationId xmlns:a16="http://schemas.microsoft.com/office/drawing/2014/main" id="{48EDD9A2-BAF9-4807-B8DB-6DE350086BFA}"/>
                  </a:ext>
                </a:extLst>
              </p:cNvPr>
              <p:cNvGrpSpPr/>
              <p:nvPr userDrawn="1"/>
            </p:nvGrpSpPr>
            <p:grpSpPr>
              <a:xfrm>
                <a:off x="3309930" y="-148430"/>
                <a:ext cx="1776414" cy="82551"/>
                <a:chOff x="10044000" y="-148430"/>
                <a:chExt cx="1776414" cy="82551"/>
              </a:xfrm>
            </p:grpSpPr>
            <p:sp>
              <p:nvSpPr>
                <p:cNvPr id="31" name="Rectangle 30">
                  <a:extLst>
                    <a:ext uri="{FF2B5EF4-FFF2-40B4-BE49-F238E27FC236}">
                      <a16:creationId xmlns:a16="http://schemas.microsoft.com/office/drawing/2014/main" id="{71239E11-F255-4C89-9708-E73DBF757F35}"/>
                    </a:ext>
                  </a:extLst>
                </p:cNvPr>
                <p:cNvSpPr/>
                <p:nvPr userDrawn="1"/>
              </p:nvSpPr>
              <p:spPr>
                <a:xfrm>
                  <a:off x="10044000"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a:extLst>
                    <a:ext uri="{FF2B5EF4-FFF2-40B4-BE49-F238E27FC236}">
                      <a16:creationId xmlns:a16="http://schemas.microsoft.com/office/drawing/2014/main" id="{429A933E-EB89-412C-9A16-7A1761F610BD}"/>
                    </a:ext>
                  </a:extLst>
                </p:cNvPr>
                <p:cNvGrpSpPr/>
                <p:nvPr userDrawn="1"/>
              </p:nvGrpSpPr>
              <p:grpSpPr>
                <a:xfrm>
                  <a:off x="10636138" y="-148430"/>
                  <a:ext cx="1184276" cy="82551"/>
                  <a:chOff x="10636138" y="-148430"/>
                  <a:chExt cx="1184276" cy="82551"/>
                </a:xfrm>
              </p:grpSpPr>
              <p:sp>
                <p:nvSpPr>
                  <p:cNvPr id="33" name="Rectangle 32">
                    <a:extLst>
                      <a:ext uri="{FF2B5EF4-FFF2-40B4-BE49-F238E27FC236}">
                        <a16:creationId xmlns:a16="http://schemas.microsoft.com/office/drawing/2014/main" id="{34DF87D4-D832-49DC-A339-AC1DD94A6A4D}"/>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191D562F-BFA4-4227-85B5-DA8E6EA9002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35" name="Group 34">
                <a:extLst>
                  <a:ext uri="{FF2B5EF4-FFF2-40B4-BE49-F238E27FC236}">
                    <a16:creationId xmlns:a16="http://schemas.microsoft.com/office/drawing/2014/main" id="{0FF9B0E9-7F55-46DD-B737-4563044AC3CB}"/>
                  </a:ext>
                </a:extLst>
              </p:cNvPr>
              <p:cNvGrpSpPr/>
              <p:nvPr userDrawn="1"/>
            </p:nvGrpSpPr>
            <p:grpSpPr>
              <a:xfrm>
                <a:off x="1533516" y="-148430"/>
                <a:ext cx="1776414" cy="82551"/>
                <a:chOff x="10044000" y="-148430"/>
                <a:chExt cx="1776414" cy="82551"/>
              </a:xfrm>
              <a:solidFill>
                <a:schemeClr val="tx2"/>
              </a:solidFill>
            </p:grpSpPr>
            <p:sp>
              <p:nvSpPr>
                <p:cNvPr id="36" name="Rectangle 35">
                  <a:extLst>
                    <a:ext uri="{FF2B5EF4-FFF2-40B4-BE49-F238E27FC236}">
                      <a16:creationId xmlns:a16="http://schemas.microsoft.com/office/drawing/2014/main" id="{8A0D9AB0-BDF8-4BF8-933D-76527927EB0B}"/>
                    </a:ext>
                  </a:extLst>
                </p:cNvPr>
                <p:cNvSpPr/>
                <p:nvPr userDrawn="1"/>
              </p:nvSpPr>
              <p:spPr>
                <a:xfrm>
                  <a:off x="10044000"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7" name="Group 36">
                  <a:extLst>
                    <a:ext uri="{FF2B5EF4-FFF2-40B4-BE49-F238E27FC236}">
                      <a16:creationId xmlns:a16="http://schemas.microsoft.com/office/drawing/2014/main" id="{B5E63815-B53E-4DEA-B7CE-70992C3829A8}"/>
                    </a:ext>
                  </a:extLst>
                </p:cNvPr>
                <p:cNvGrpSpPr/>
                <p:nvPr userDrawn="1"/>
              </p:nvGrpSpPr>
              <p:grpSpPr>
                <a:xfrm>
                  <a:off x="10636138" y="-148430"/>
                  <a:ext cx="1184276" cy="82551"/>
                  <a:chOff x="10636138" y="-148430"/>
                  <a:chExt cx="1184276" cy="82551"/>
                </a:xfrm>
                <a:grpFill/>
              </p:grpSpPr>
              <p:sp>
                <p:nvSpPr>
                  <p:cNvPr id="38" name="Rectangle 37">
                    <a:extLst>
                      <a:ext uri="{FF2B5EF4-FFF2-40B4-BE49-F238E27FC236}">
                        <a16:creationId xmlns:a16="http://schemas.microsoft.com/office/drawing/2014/main" id="{94D5A0B5-8362-422E-92CD-C3969E475B4C}"/>
                      </a:ext>
                    </a:extLst>
                  </p:cNvPr>
                  <p:cNvSpPr/>
                  <p:nvPr userDrawn="1"/>
                </p:nvSpPr>
                <p:spPr>
                  <a:xfrm>
                    <a:off x="11228276" y="-146841"/>
                    <a:ext cx="592138" cy="809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2899DA0E-EB57-44F4-B814-102F3F299F00}"/>
                      </a:ext>
                    </a:extLst>
                  </p:cNvPr>
                  <p:cNvSpPr/>
                  <p:nvPr userDrawn="1"/>
                </p:nvSpPr>
                <p:spPr>
                  <a:xfrm>
                    <a:off x="10636138" y="-148430"/>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42" name="Group 41">
                <a:extLst>
                  <a:ext uri="{FF2B5EF4-FFF2-40B4-BE49-F238E27FC236}">
                    <a16:creationId xmlns:a16="http://schemas.microsoft.com/office/drawing/2014/main" id="{A1A39780-93FB-4FED-9F4A-CEC489158CD3}"/>
                  </a:ext>
                </a:extLst>
              </p:cNvPr>
              <p:cNvGrpSpPr/>
              <p:nvPr userDrawn="1"/>
            </p:nvGrpSpPr>
            <p:grpSpPr>
              <a:xfrm>
                <a:off x="354969" y="-148430"/>
                <a:ext cx="1184276" cy="82551"/>
                <a:chOff x="10636138" y="-148430"/>
                <a:chExt cx="1184276" cy="82551"/>
              </a:xfrm>
            </p:grpSpPr>
            <p:sp>
              <p:nvSpPr>
                <p:cNvPr id="43" name="Rectangle 42">
                  <a:extLst>
                    <a:ext uri="{FF2B5EF4-FFF2-40B4-BE49-F238E27FC236}">
                      <a16:creationId xmlns:a16="http://schemas.microsoft.com/office/drawing/2014/main" id="{6456A92D-9BF1-42F6-A2E4-492263D70B93}"/>
                    </a:ext>
                  </a:extLst>
                </p:cNvPr>
                <p:cNvSpPr/>
                <p:nvPr userDrawn="1"/>
              </p:nvSpPr>
              <p:spPr>
                <a:xfrm>
                  <a:off x="11228276" y="-146841"/>
                  <a:ext cx="592138"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C82D97F1-9A9B-47D1-A2F1-784BC83B7F5E}"/>
                    </a:ext>
                  </a:extLst>
                </p:cNvPr>
                <p:cNvSpPr/>
                <p:nvPr userDrawn="1"/>
              </p:nvSpPr>
              <p:spPr>
                <a:xfrm>
                  <a:off x="10636138" y="-148430"/>
                  <a:ext cx="592138"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89" name="Group 88">
              <a:extLst>
                <a:ext uri="{FF2B5EF4-FFF2-40B4-BE49-F238E27FC236}">
                  <a16:creationId xmlns:a16="http://schemas.microsoft.com/office/drawing/2014/main" id="{C34CFFDF-2152-4A2D-8FB3-0A7B23D098B7}"/>
                </a:ext>
              </a:extLst>
            </p:cNvPr>
            <p:cNvGrpSpPr/>
            <p:nvPr userDrawn="1"/>
          </p:nvGrpSpPr>
          <p:grpSpPr>
            <a:xfrm>
              <a:off x="12265794" y="1"/>
              <a:ext cx="18000" cy="6858000"/>
              <a:chOff x="12425515" y="2588735"/>
              <a:chExt cx="82551" cy="4269265"/>
            </a:xfrm>
          </p:grpSpPr>
          <p:sp>
            <p:nvSpPr>
              <p:cNvPr id="82" name="Rectangle 81">
                <a:extLst>
                  <a:ext uri="{FF2B5EF4-FFF2-40B4-BE49-F238E27FC236}">
                    <a16:creationId xmlns:a16="http://schemas.microsoft.com/office/drawing/2014/main" id="{A5E7F58C-EE61-45FF-BBF9-8DE1F3DD1C59}"/>
                  </a:ext>
                </a:extLst>
              </p:cNvPr>
              <p:cNvSpPr/>
              <p:nvPr userDrawn="1"/>
            </p:nvSpPr>
            <p:spPr>
              <a:xfrm rot="5400000">
                <a:off x="12161048" y="529278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8E6C2DEC-5E14-4D86-A7EC-DF4187D064F2}"/>
                  </a:ext>
                </a:extLst>
              </p:cNvPr>
              <p:cNvSpPr/>
              <p:nvPr userDrawn="1"/>
            </p:nvSpPr>
            <p:spPr>
              <a:xfrm rot="5400000">
                <a:off x="12161048" y="651257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Rectangle 83">
                <a:extLst>
                  <a:ext uri="{FF2B5EF4-FFF2-40B4-BE49-F238E27FC236}">
                    <a16:creationId xmlns:a16="http://schemas.microsoft.com/office/drawing/2014/main" id="{C74D7886-31ED-4084-8E07-296ECC655564}"/>
                  </a:ext>
                </a:extLst>
              </p:cNvPr>
              <p:cNvSpPr/>
              <p:nvPr userDrawn="1"/>
            </p:nvSpPr>
            <p:spPr>
              <a:xfrm rot="5400000">
                <a:off x="12162637" y="590267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Rectangle 84">
                <a:extLst>
                  <a:ext uri="{FF2B5EF4-FFF2-40B4-BE49-F238E27FC236}">
                    <a16:creationId xmlns:a16="http://schemas.microsoft.com/office/drawing/2014/main" id="{D7BD4B1F-2F1E-446E-A05B-F3CB5E5F6873}"/>
                  </a:ext>
                </a:extLst>
              </p:cNvPr>
              <p:cNvSpPr/>
              <p:nvPr userDrawn="1"/>
            </p:nvSpPr>
            <p:spPr>
              <a:xfrm rot="5400000">
                <a:off x="12161048" y="346309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Rectangle 85">
                <a:extLst>
                  <a:ext uri="{FF2B5EF4-FFF2-40B4-BE49-F238E27FC236}">
                    <a16:creationId xmlns:a16="http://schemas.microsoft.com/office/drawing/2014/main" id="{53310686-91D7-4A31-82C8-A67D32C0F75A}"/>
                  </a:ext>
                </a:extLst>
              </p:cNvPr>
              <p:cNvSpPr/>
              <p:nvPr userDrawn="1"/>
            </p:nvSpPr>
            <p:spPr>
              <a:xfrm rot="5400000">
                <a:off x="12161048" y="4682887"/>
                <a:ext cx="609895" cy="809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AE3B8320-65F3-48A9-85F1-293C37A82915}"/>
                  </a:ext>
                </a:extLst>
              </p:cNvPr>
              <p:cNvSpPr/>
              <p:nvPr userDrawn="1"/>
            </p:nvSpPr>
            <p:spPr>
              <a:xfrm rot="5400000">
                <a:off x="12162637" y="407299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Rectangle 87">
                <a:extLst>
                  <a:ext uri="{FF2B5EF4-FFF2-40B4-BE49-F238E27FC236}">
                    <a16:creationId xmlns:a16="http://schemas.microsoft.com/office/drawing/2014/main" id="{97125D60-8B03-47D1-B843-A583D2ED4F62}"/>
                  </a:ext>
                </a:extLst>
              </p:cNvPr>
              <p:cNvSpPr/>
              <p:nvPr userDrawn="1"/>
            </p:nvSpPr>
            <p:spPr>
              <a:xfrm rot="5400000">
                <a:off x="12161048" y="2853202"/>
                <a:ext cx="609895" cy="809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2" name="Title Placeholder 1">
            <a:extLst>
              <a:ext uri="{FF2B5EF4-FFF2-40B4-BE49-F238E27FC236}">
                <a16:creationId xmlns:a16="http://schemas.microsoft.com/office/drawing/2014/main" id="{9D1491C4-9830-46D6-9B7E-91D978B17D03}"/>
              </a:ext>
            </a:extLst>
          </p:cNvPr>
          <p:cNvSpPr>
            <a:spLocks noGrp="1"/>
          </p:cNvSpPr>
          <p:nvPr>
            <p:ph type="title"/>
          </p:nvPr>
        </p:nvSpPr>
        <p:spPr>
          <a:xfrm>
            <a:off x="807269" y="239083"/>
            <a:ext cx="10580059" cy="755904"/>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8490CFD-D389-4642-995F-30BEB12330F8}"/>
              </a:ext>
            </a:extLst>
          </p:cNvPr>
          <p:cNvSpPr>
            <a:spLocks noGrp="1"/>
          </p:cNvSpPr>
          <p:nvPr>
            <p:ph type="body" idx="1"/>
          </p:nvPr>
        </p:nvSpPr>
        <p:spPr>
          <a:xfrm>
            <a:off x="807269" y="1959431"/>
            <a:ext cx="10580059" cy="390179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170906064"/>
      </p:ext>
    </p:extLst>
  </p:cSld>
  <p:clrMap bg1="lt1" tx1="dk1" bg2="lt2" tx2="dk2" accent1="accent1" accent2="accent2" accent3="accent3" accent4="accent4" accent5="accent5" accent6="accent6" hlink="hlink" folHlink="folHlink"/>
  <p:sldLayoutIdLst>
    <p:sldLayoutId id="2147483985" r:id="rId1"/>
    <p:sldLayoutId id="2147483729" r:id="rId2"/>
    <p:sldLayoutId id="2147483724" r:id="rId3"/>
    <p:sldLayoutId id="2147483856" r:id="rId4"/>
    <p:sldLayoutId id="2147483986" r:id="rId5"/>
    <p:sldLayoutId id="2147483988" r:id="rId6"/>
    <p:sldLayoutId id="2147483899" r:id="rId7"/>
    <p:sldLayoutId id="2147483716" r:id="rId8"/>
    <p:sldLayoutId id="2147483666" r:id="rId9"/>
    <p:sldLayoutId id="2147483945" r:id="rId10"/>
    <p:sldLayoutId id="2147483688" r:id="rId11"/>
  </p:sldLayoutIdLst>
  <p:hf sldNum="0" hdr="0" dt="0"/>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800"/>
        </a:spcBef>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00000"/>
        </a:lnSpc>
        <a:spcBef>
          <a:spcPts val="600"/>
        </a:spcBef>
        <a:buClr>
          <a:schemeClr val="tx2"/>
        </a:buClr>
        <a:buFont typeface="Arial" panose="020B0604020202020204" pitchFamily="34" charset="0"/>
        <a:buNone/>
        <a:defRPr sz="1800" kern="1200">
          <a:solidFill>
            <a:schemeClr val="tx2"/>
          </a:solidFill>
          <a:latin typeface="+mn-lt"/>
          <a:ea typeface="+mn-ea"/>
          <a:cs typeface="+mn-cs"/>
        </a:defRPr>
      </a:lvl3pPr>
      <a:lvl4pPr marL="357188" indent="-171450" algn="l" defTabSz="914400" rtl="0" eaLnBrk="1" latinLnBrk="0" hangingPunct="1">
        <a:lnSpc>
          <a:spcPct val="100000"/>
        </a:lnSpc>
        <a:spcBef>
          <a:spcPts val="300"/>
        </a:spcBef>
        <a:buClr>
          <a:schemeClr val="tx2"/>
        </a:buClr>
        <a:buFont typeface="Arial" panose="020B0604020202020204" pitchFamily="34" charset="0"/>
        <a:buChar char="•"/>
        <a:defRPr sz="1400" kern="1200">
          <a:solidFill>
            <a:schemeClr val="tx2"/>
          </a:solidFill>
          <a:latin typeface="+mn-lt"/>
          <a:ea typeface="+mn-ea"/>
          <a:cs typeface="+mn-cs"/>
        </a:defRPr>
      </a:lvl4pPr>
      <a:lvl5pPr marL="536575" marR="0" indent="-182563" algn="l" defTabSz="914400" rtl="0" eaLnBrk="1" fontAlgn="auto" latinLnBrk="0" hangingPunct="1">
        <a:lnSpc>
          <a:spcPct val="100000"/>
        </a:lnSpc>
        <a:spcBef>
          <a:spcPts val="300"/>
        </a:spcBef>
        <a:spcAft>
          <a:spcPts val="0"/>
        </a:spcAft>
        <a:buClr>
          <a:schemeClr val="tx2"/>
        </a:buClr>
        <a:buSzTx/>
        <a:buFont typeface="Arial" panose="020B0604020202020204" pitchFamily="34" charset="0"/>
        <a:buChar char="•"/>
        <a:tabLst/>
        <a:defRPr sz="1400" kern="1200">
          <a:solidFill>
            <a:schemeClr val="tx2"/>
          </a:solidFill>
          <a:latin typeface="+mn-lt"/>
          <a:ea typeface="+mn-ea"/>
          <a:cs typeface="+mn-cs"/>
        </a:defRPr>
      </a:lvl5pPr>
      <a:lvl6pPr marL="0" indent="0" algn="l" defTabSz="914400" rtl="0" eaLnBrk="1" latinLnBrk="0" hangingPunct="1">
        <a:lnSpc>
          <a:spcPct val="100000"/>
        </a:lnSpc>
        <a:spcBef>
          <a:spcPts val="500"/>
        </a:spcBef>
        <a:buClr>
          <a:schemeClr val="tx2"/>
        </a:buClr>
        <a:buFont typeface="Arial" panose="020B0604020202020204" pitchFamily="34" charset="0"/>
        <a:buNone/>
        <a:defRPr sz="1200" i="1" kern="1200">
          <a:solidFill>
            <a:schemeClr val="tx2"/>
          </a:solidFill>
          <a:latin typeface="+mn-lt"/>
          <a:ea typeface="+mn-ea"/>
          <a:cs typeface="+mn-cs"/>
        </a:defRPr>
      </a:lvl6pPr>
      <a:lvl7pPr marL="0" indent="0" algn="l" defTabSz="914400" rtl="0" eaLnBrk="1" latinLnBrk="0" hangingPunct="1">
        <a:lnSpc>
          <a:spcPct val="100000"/>
        </a:lnSpc>
        <a:spcBef>
          <a:spcPts val="1200"/>
        </a:spcBef>
        <a:buClr>
          <a:schemeClr val="tx2"/>
        </a:buClr>
        <a:buFont typeface="Arial" panose="020B0604020202020204" pitchFamily="34" charset="0"/>
        <a:buNone/>
        <a:defRPr sz="1200" b="1" i="0" kern="1200" cap="all" baseline="0">
          <a:solidFill>
            <a:schemeClr val="tx2"/>
          </a:solidFill>
          <a:latin typeface="+mn-lt"/>
          <a:ea typeface="+mn-ea"/>
          <a:cs typeface="+mn-cs"/>
        </a:defRPr>
      </a:lvl7pPr>
      <a:lvl8pPr marL="0" marR="0" indent="0" algn="l" defTabSz="914400" rtl="0" eaLnBrk="1" fontAlgn="auto" latinLnBrk="0" hangingPunct="1">
        <a:lnSpc>
          <a:spcPct val="100000"/>
        </a:lnSpc>
        <a:spcBef>
          <a:spcPts val="1200"/>
        </a:spcBef>
        <a:spcAft>
          <a:spcPts val="0"/>
        </a:spcAft>
        <a:buClr>
          <a:schemeClr val="tx2"/>
        </a:buClr>
        <a:buSzTx/>
        <a:buFont typeface="Arial" panose="020B0604020202020204" pitchFamily="34" charset="0"/>
        <a:buNone/>
        <a:tabLst/>
        <a:defRPr sz="1200" b="0" kern="1200" cap="all" baseline="0">
          <a:solidFill>
            <a:schemeClr val="tx2"/>
          </a:solidFill>
          <a:latin typeface="+mn-lt"/>
          <a:ea typeface="+mn-ea"/>
          <a:cs typeface="+mn-cs"/>
        </a:defRPr>
      </a:lvl8pPr>
      <a:lvl9pPr marL="0" indent="0" algn="l" defTabSz="914400" rtl="0" eaLnBrk="1" latinLnBrk="0" hangingPunct="1">
        <a:lnSpc>
          <a:spcPct val="90000"/>
        </a:lnSpc>
        <a:spcBef>
          <a:spcPts val="600"/>
        </a:spcBef>
        <a:buClr>
          <a:schemeClr val="tx2"/>
        </a:buClr>
        <a:buFont typeface="Arial" panose="020B0604020202020204" pitchFamily="34" charset="0"/>
        <a:buNone/>
        <a:defRPr sz="900" kern="1200" cap="none"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3" pos="384">
          <p15:clr>
            <a:srgbClr val="F26B43"/>
          </p15:clr>
        </p15:guide>
        <p15:guide id="4" pos="768">
          <p15:clr>
            <a:srgbClr val="F26B43"/>
          </p15:clr>
        </p15:guide>
        <p15:guide id="5" pos="1149">
          <p15:clr>
            <a:srgbClr val="F26B43"/>
          </p15:clr>
        </p15:guide>
        <p15:guide id="6" pos="1533">
          <p15:clr>
            <a:srgbClr val="F26B43"/>
          </p15:clr>
        </p15:guide>
        <p15:guide id="7" pos="1917">
          <p15:clr>
            <a:srgbClr val="F26B43"/>
          </p15:clr>
        </p15:guide>
        <p15:guide id="8" pos="2300">
          <p15:clr>
            <a:srgbClr val="F26B43"/>
          </p15:clr>
        </p15:guide>
        <p15:guide id="9" pos="2684">
          <p15:clr>
            <a:srgbClr val="F26B43"/>
          </p15:clr>
        </p15:guide>
        <p15:guide id="10" pos="3069">
          <p15:clr>
            <a:srgbClr val="F26B43"/>
          </p15:clr>
        </p15:guide>
        <p15:guide id="11" pos="3455">
          <p15:clr>
            <a:srgbClr val="F26B43"/>
          </p15:clr>
        </p15:guide>
        <p15:guide id="12" pos="4221">
          <p15:clr>
            <a:srgbClr val="F26B43"/>
          </p15:clr>
        </p15:guide>
        <p15:guide id="13" pos="4607">
          <p15:clr>
            <a:srgbClr val="F26B43"/>
          </p15:clr>
        </p15:guide>
        <p15:guide id="14" pos="4991">
          <p15:clr>
            <a:srgbClr val="F26B43"/>
          </p15:clr>
        </p15:guide>
        <p15:guide id="15" pos="5373">
          <p15:clr>
            <a:srgbClr val="F26B43"/>
          </p15:clr>
        </p15:guide>
        <p15:guide id="16" pos="5759">
          <p15:clr>
            <a:srgbClr val="F26B43"/>
          </p15:clr>
        </p15:guide>
        <p15:guide id="17" pos="6143">
          <p15:clr>
            <a:srgbClr val="F26B43"/>
          </p15:clr>
        </p15:guide>
        <p15:guide id="18" pos="6527">
          <p15:clr>
            <a:srgbClr val="F26B43"/>
          </p15:clr>
        </p15:guide>
        <p15:guide id="19" pos="6912">
          <p15:clr>
            <a:srgbClr val="F26B43"/>
          </p15:clr>
        </p15:guide>
        <p15:guide id="20" pos="7296">
          <p15:clr>
            <a:srgbClr val="F26B43"/>
          </p15:clr>
        </p15:guide>
        <p15:guide id="21" orient="horz" pos="617">
          <p15:clr>
            <a:srgbClr val="F26B43"/>
          </p15:clr>
        </p15:guide>
        <p15:guide id="22" orient="horz" pos="1233">
          <p15:clr>
            <a:srgbClr val="F26B43"/>
          </p15:clr>
        </p15:guide>
        <p15:guide id="23" orient="horz" pos="1851">
          <p15:clr>
            <a:srgbClr val="F26B43"/>
          </p15:clr>
        </p15:guide>
        <p15:guide id="24" orient="horz" pos="2469">
          <p15:clr>
            <a:srgbClr val="F26B43"/>
          </p15:clr>
        </p15:guide>
        <p15:guide id="25" orient="horz" pos="3086">
          <p15:clr>
            <a:srgbClr val="F26B43"/>
          </p15:clr>
        </p15:guide>
        <p15:guide id="26" orient="horz" pos="3702">
          <p15:clr>
            <a:srgbClr val="F26B43"/>
          </p15:clr>
        </p15:guide>
        <p15:guide id="27" pos="7173">
          <p15:clr>
            <a:srgbClr val="F26B43"/>
          </p15:clr>
        </p15:guide>
        <p15:guide id="28" pos="507">
          <p15:clr>
            <a:srgbClr val="F26B43"/>
          </p15:clr>
        </p15:guide>
        <p15:guide id="29" orient="horz" pos="92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en-us/deployoffice/security/internet-macros-blocked"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teacherspensions.co.uk/-/media/documents/employer/documents/monthly-data-collection/mdc-guidance-and-error-codes-v021-final-jul-19.ashx?rev=5664a2ecc4c946498dd30ae58ddce406&amp;hash=DE3BD5B3C919B9F33C78247FC809F61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393551-0656-44EB-99F0-D97E14FEDA2F}"/>
              </a:ext>
            </a:extLst>
          </p:cNvPr>
          <p:cNvSpPr>
            <a:spLocks noGrp="1"/>
          </p:cNvSpPr>
          <p:nvPr>
            <p:ph sz="quarter" idx="11"/>
          </p:nvPr>
        </p:nvSpPr>
        <p:spPr/>
        <p:txBody>
          <a:bodyPr/>
          <a:lstStyle/>
          <a:p>
            <a:r>
              <a:rPr lang="en-GB" dirty="0"/>
              <a:t>Teachers’ Pensions Action Forum June 2023</a:t>
            </a:r>
          </a:p>
          <a:p>
            <a:r>
              <a:rPr lang="en-GB" dirty="0"/>
              <a:t>Submission Support</a:t>
            </a:r>
          </a:p>
        </p:txBody>
      </p:sp>
    </p:spTree>
    <p:extLst>
      <p:ext uri="{BB962C8B-B14F-4D97-AF65-F5344CB8AC3E}">
        <p14:creationId xmlns:p14="http://schemas.microsoft.com/office/powerpoint/2010/main" val="273304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66B6C-209F-418B-A3B3-65604818B0C0}"/>
              </a:ext>
            </a:extLst>
          </p:cNvPr>
          <p:cNvSpPr>
            <a:spLocks noGrp="1"/>
          </p:cNvSpPr>
          <p:nvPr>
            <p:ph sz="quarter" idx="11"/>
          </p:nvPr>
        </p:nvSpPr>
        <p:spPr/>
        <p:txBody>
          <a:bodyPr/>
          <a:lstStyle/>
          <a:p>
            <a:pPr algn="just"/>
            <a:r>
              <a:rPr lang="en-GB" sz="1600" dirty="0">
                <a:solidFill>
                  <a:srgbClr val="585858"/>
                </a:solidFill>
              </a:rPr>
              <a:t>Once the contractual arrangement has been determined for the member, the RI can be created for the different types as follows:</a:t>
            </a:r>
          </a:p>
          <a:p>
            <a:pPr lvl="0" algn="just"/>
            <a:r>
              <a:rPr lang="en-GB" sz="1600" b="1" dirty="0">
                <a:solidFill>
                  <a:srgbClr val="585858"/>
                </a:solidFill>
              </a:rPr>
              <a:t>Type 1</a:t>
            </a:r>
            <a:endParaRPr lang="en-GB" sz="1600" dirty="0">
              <a:solidFill>
                <a:srgbClr val="585858"/>
              </a:solidFill>
            </a:endParaRPr>
          </a:p>
          <a:p>
            <a:pPr marL="742950" lvl="1" indent="-285750" algn="just">
              <a:buClr>
                <a:srgbClr val="94CE09"/>
              </a:buClr>
              <a:buFont typeface="Arial" panose="020B0604020202020204" pitchFamily="34" charset="0"/>
              <a:buChar char="•"/>
            </a:pPr>
            <a:r>
              <a:rPr lang="en-GB" sz="1600" dirty="0">
                <a:solidFill>
                  <a:srgbClr val="585858"/>
                </a:solidFill>
              </a:rPr>
              <a:t>The number before the ‘/’ MUST be different for each job role </a:t>
            </a:r>
          </a:p>
          <a:p>
            <a:pPr marL="742950" lvl="1" indent="-285750" algn="just">
              <a:buClr>
                <a:srgbClr val="94CE09"/>
              </a:buClr>
              <a:buFont typeface="Arial" panose="020B0604020202020204" pitchFamily="34" charset="0"/>
              <a:buChar char="•"/>
            </a:pPr>
            <a:r>
              <a:rPr lang="en-GB" sz="1600" dirty="0">
                <a:solidFill>
                  <a:srgbClr val="585858"/>
                </a:solidFill>
              </a:rPr>
              <a:t>The number after the ‘/’ can be the same or different for each job role.</a:t>
            </a:r>
          </a:p>
          <a:p>
            <a:pPr marL="0" lvl="1" algn="just"/>
            <a:r>
              <a:rPr lang="en-GB" sz="1600" b="1" dirty="0">
                <a:solidFill>
                  <a:srgbClr val="585858"/>
                </a:solidFill>
              </a:rPr>
              <a:t>Example</a:t>
            </a:r>
          </a:p>
          <a:p>
            <a:pPr algn="just"/>
            <a:r>
              <a:rPr lang="en-GB" sz="1600" dirty="0">
                <a:solidFill>
                  <a:srgbClr val="585858"/>
                </a:solidFill>
              </a:rPr>
              <a:t>Member A has two separate job roles within a school. Each job role is treated as being a separate employment under their contractual arrangement with the school (Type 1).</a:t>
            </a:r>
          </a:p>
          <a:p>
            <a:pPr algn="just"/>
            <a:r>
              <a:rPr lang="en-GB" sz="1600" dirty="0">
                <a:solidFill>
                  <a:srgbClr val="585858"/>
                </a:solidFill>
              </a:rPr>
              <a:t>You would therefore create two RI numbers, with the value before the ‘/’ beings unique for each:</a:t>
            </a:r>
          </a:p>
          <a:p>
            <a:pPr algn="just"/>
            <a:r>
              <a:rPr lang="en-GB" sz="1600" b="1" dirty="0">
                <a:solidFill>
                  <a:srgbClr val="585858"/>
                </a:solidFill>
              </a:rPr>
              <a:t>Job Role 1 =</a:t>
            </a:r>
          </a:p>
          <a:p>
            <a:pPr algn="just"/>
            <a:endParaRPr lang="en-GB" sz="1600" b="1" dirty="0">
              <a:solidFill>
                <a:srgbClr val="585858"/>
              </a:solidFill>
            </a:endParaRPr>
          </a:p>
          <a:p>
            <a:pPr algn="just"/>
            <a:r>
              <a:rPr lang="en-GB" sz="1600" b="1" dirty="0">
                <a:solidFill>
                  <a:srgbClr val="585858"/>
                </a:solidFill>
              </a:rPr>
              <a:t>Job Role 2 =</a:t>
            </a:r>
          </a:p>
          <a:p>
            <a:pPr marL="0" lvl="1"/>
            <a:endParaRPr lang="en-GB" sz="1600" dirty="0">
              <a:solidFill>
                <a:srgbClr val="585858"/>
              </a:solidFill>
            </a:endParaRPr>
          </a:p>
          <a:p>
            <a:endParaRPr lang="en-GB" sz="2400" dirty="0"/>
          </a:p>
        </p:txBody>
      </p:sp>
      <p:sp>
        <p:nvSpPr>
          <p:cNvPr id="6" name="Title 1">
            <a:extLst>
              <a:ext uri="{FF2B5EF4-FFF2-40B4-BE49-F238E27FC236}">
                <a16:creationId xmlns:a16="http://schemas.microsoft.com/office/drawing/2014/main" id="{AD26B7AC-E4FD-4991-BB7D-FA78DE5B0102}"/>
              </a:ext>
            </a:extLst>
          </p:cNvPr>
          <p:cNvSpPr>
            <a:spLocks noGrp="1"/>
          </p:cNvSpPr>
          <p:nvPr>
            <p:ph type="title"/>
          </p:nvPr>
        </p:nvSpPr>
        <p:spPr>
          <a:xfrm>
            <a:off x="345993" y="557276"/>
            <a:ext cx="8858297" cy="602987"/>
          </a:xfrm>
        </p:spPr>
        <p:txBody>
          <a:bodyPr/>
          <a:lstStyle/>
          <a:p>
            <a:r>
              <a:rPr lang="en-GB" dirty="0"/>
              <a:t>MCR Role Identifier (continued)</a:t>
            </a:r>
          </a:p>
        </p:txBody>
      </p:sp>
      <p:graphicFrame>
        <p:nvGraphicFramePr>
          <p:cNvPr id="8" name="Diagram 7">
            <a:extLst>
              <a:ext uri="{FF2B5EF4-FFF2-40B4-BE49-F238E27FC236}">
                <a16:creationId xmlns:a16="http://schemas.microsoft.com/office/drawing/2014/main" id="{690CD23D-DB4F-4C70-8812-36163BC97B87}"/>
              </a:ext>
            </a:extLst>
          </p:cNvPr>
          <p:cNvGraphicFramePr/>
          <p:nvPr>
            <p:extLst>
              <p:ext uri="{D42A27DB-BD31-4B8C-83A1-F6EECF244321}">
                <p14:modId xmlns:p14="http://schemas.microsoft.com/office/powerpoint/2010/main" val="1019517296"/>
              </p:ext>
            </p:extLst>
          </p:nvPr>
        </p:nvGraphicFramePr>
        <p:xfrm>
          <a:off x="1847612" y="5221071"/>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a:extLst>
              <a:ext uri="{FF2B5EF4-FFF2-40B4-BE49-F238E27FC236}">
                <a16:creationId xmlns:a16="http://schemas.microsoft.com/office/drawing/2014/main" id="{B408DA29-200A-4515-B6DC-AA3561CA2864}"/>
              </a:ext>
            </a:extLst>
          </p:cNvPr>
          <p:cNvGrpSpPr/>
          <p:nvPr/>
        </p:nvGrpSpPr>
        <p:grpSpPr>
          <a:xfrm>
            <a:off x="1847612" y="4440536"/>
            <a:ext cx="780535" cy="780535"/>
            <a:chOff x="2809" y="42913"/>
            <a:chExt cx="780535" cy="780535"/>
          </a:xfrm>
        </p:grpSpPr>
        <p:sp>
          <p:nvSpPr>
            <p:cNvPr id="31" name="Oval 30">
              <a:extLst>
                <a:ext uri="{FF2B5EF4-FFF2-40B4-BE49-F238E27FC236}">
                  <a16:creationId xmlns:a16="http://schemas.microsoft.com/office/drawing/2014/main" id="{1C06C017-96D6-4EEC-96D0-83B5448D21B9}"/>
                </a:ext>
              </a:extLst>
            </p:cNvPr>
            <p:cNvSpPr/>
            <p:nvPr/>
          </p:nvSpPr>
          <p:spPr>
            <a:xfrm>
              <a:off x="2809" y="42913"/>
              <a:ext cx="780535" cy="78053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2" name="Oval 4">
              <a:extLst>
                <a:ext uri="{FF2B5EF4-FFF2-40B4-BE49-F238E27FC236}">
                  <a16:creationId xmlns:a16="http://schemas.microsoft.com/office/drawing/2014/main" id="{33BA1DFC-5C73-40BE-A6D6-74DBD0C8C5E4}"/>
                </a:ext>
              </a:extLst>
            </p:cNvPr>
            <p:cNvSpPr txBox="1"/>
            <p:nvPr/>
          </p:nvSpPr>
          <p:spPr>
            <a:xfrm>
              <a:off x="117116"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3" name="Group 12">
            <a:extLst>
              <a:ext uri="{FF2B5EF4-FFF2-40B4-BE49-F238E27FC236}">
                <a16:creationId xmlns:a16="http://schemas.microsoft.com/office/drawing/2014/main" id="{B2D77EE6-B553-4E96-86EB-99E7CDD209B7}"/>
              </a:ext>
            </a:extLst>
          </p:cNvPr>
          <p:cNvGrpSpPr/>
          <p:nvPr/>
        </p:nvGrpSpPr>
        <p:grpSpPr>
          <a:xfrm>
            <a:off x="2691526" y="4604448"/>
            <a:ext cx="452710" cy="452710"/>
            <a:chOff x="846723" y="206825"/>
            <a:chExt cx="452710" cy="452710"/>
          </a:xfrm>
        </p:grpSpPr>
        <p:sp>
          <p:nvSpPr>
            <p:cNvPr id="29" name="Plus Sign 28">
              <a:extLst>
                <a:ext uri="{FF2B5EF4-FFF2-40B4-BE49-F238E27FC236}">
                  <a16:creationId xmlns:a16="http://schemas.microsoft.com/office/drawing/2014/main" id="{4A202EA7-4F3C-464A-BD31-5AF5717EA8B2}"/>
                </a:ext>
              </a:extLst>
            </p:cNvPr>
            <p:cNvSpPr/>
            <p:nvPr/>
          </p:nvSpPr>
          <p:spPr>
            <a:xfrm>
              <a:off x="846723" y="206825"/>
              <a:ext cx="452710" cy="452710"/>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0" name="Plus Sign 6">
              <a:extLst>
                <a:ext uri="{FF2B5EF4-FFF2-40B4-BE49-F238E27FC236}">
                  <a16:creationId xmlns:a16="http://schemas.microsoft.com/office/drawing/2014/main" id="{C1C69B5B-4C4E-408E-9BAA-543E2EF0D807}"/>
                </a:ext>
              </a:extLst>
            </p:cNvPr>
            <p:cNvSpPr txBox="1"/>
            <p:nvPr/>
          </p:nvSpPr>
          <p:spPr>
            <a:xfrm>
              <a:off x="906730"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4" name="Group 13">
            <a:extLst>
              <a:ext uri="{FF2B5EF4-FFF2-40B4-BE49-F238E27FC236}">
                <a16:creationId xmlns:a16="http://schemas.microsoft.com/office/drawing/2014/main" id="{F9236E1A-2FCB-41D3-88EF-08357AD93AA1}"/>
              </a:ext>
            </a:extLst>
          </p:cNvPr>
          <p:cNvGrpSpPr/>
          <p:nvPr/>
        </p:nvGrpSpPr>
        <p:grpSpPr>
          <a:xfrm>
            <a:off x="3207616" y="4440536"/>
            <a:ext cx="780535" cy="780535"/>
            <a:chOff x="1362813" y="42913"/>
            <a:chExt cx="780535" cy="780535"/>
          </a:xfrm>
        </p:grpSpPr>
        <p:sp>
          <p:nvSpPr>
            <p:cNvPr id="27" name="Oval 26">
              <a:extLst>
                <a:ext uri="{FF2B5EF4-FFF2-40B4-BE49-F238E27FC236}">
                  <a16:creationId xmlns:a16="http://schemas.microsoft.com/office/drawing/2014/main" id="{24DE4E90-4A40-447D-A5BE-9833CC5829F7}"/>
                </a:ext>
              </a:extLst>
            </p:cNvPr>
            <p:cNvSpPr/>
            <p:nvPr/>
          </p:nvSpPr>
          <p:spPr>
            <a:xfrm>
              <a:off x="1362813" y="42913"/>
              <a:ext cx="780535" cy="78053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8" name="Oval 8">
              <a:extLst>
                <a:ext uri="{FF2B5EF4-FFF2-40B4-BE49-F238E27FC236}">
                  <a16:creationId xmlns:a16="http://schemas.microsoft.com/office/drawing/2014/main" id="{79B27990-0E82-425B-A45B-136428D74B85}"/>
                </a:ext>
              </a:extLst>
            </p:cNvPr>
            <p:cNvSpPr txBox="1"/>
            <p:nvPr/>
          </p:nvSpPr>
          <p:spPr>
            <a:xfrm>
              <a:off x="1477120"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15" name="Group 14">
            <a:extLst>
              <a:ext uri="{FF2B5EF4-FFF2-40B4-BE49-F238E27FC236}">
                <a16:creationId xmlns:a16="http://schemas.microsoft.com/office/drawing/2014/main" id="{1B9CB2D5-39E5-4F41-9482-30A0D7B649CE}"/>
              </a:ext>
            </a:extLst>
          </p:cNvPr>
          <p:cNvGrpSpPr/>
          <p:nvPr/>
        </p:nvGrpSpPr>
        <p:grpSpPr>
          <a:xfrm>
            <a:off x="4051531" y="4604448"/>
            <a:ext cx="452710" cy="452710"/>
            <a:chOff x="2206728" y="206825"/>
            <a:chExt cx="452710" cy="452710"/>
          </a:xfrm>
        </p:grpSpPr>
        <p:sp>
          <p:nvSpPr>
            <p:cNvPr id="25" name="Plus Sign 24">
              <a:extLst>
                <a:ext uri="{FF2B5EF4-FFF2-40B4-BE49-F238E27FC236}">
                  <a16:creationId xmlns:a16="http://schemas.microsoft.com/office/drawing/2014/main" id="{23F46791-6249-4C75-8142-5F3CF8EBAAA6}"/>
                </a:ext>
              </a:extLst>
            </p:cNvPr>
            <p:cNvSpPr/>
            <p:nvPr/>
          </p:nvSpPr>
          <p:spPr>
            <a:xfrm>
              <a:off x="2206728" y="206825"/>
              <a:ext cx="452710" cy="452710"/>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6" name="Plus Sign 10">
              <a:extLst>
                <a:ext uri="{FF2B5EF4-FFF2-40B4-BE49-F238E27FC236}">
                  <a16:creationId xmlns:a16="http://schemas.microsoft.com/office/drawing/2014/main" id="{206A4A55-D609-4294-99CF-FE0D801992AB}"/>
                </a:ext>
              </a:extLst>
            </p:cNvPr>
            <p:cNvSpPr txBox="1"/>
            <p:nvPr/>
          </p:nvSpPr>
          <p:spPr>
            <a:xfrm>
              <a:off x="2266735"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6" name="Group 15">
            <a:extLst>
              <a:ext uri="{FF2B5EF4-FFF2-40B4-BE49-F238E27FC236}">
                <a16:creationId xmlns:a16="http://schemas.microsoft.com/office/drawing/2014/main" id="{643AD0E8-7F43-4211-BFC1-E34DEE97C658}"/>
              </a:ext>
            </a:extLst>
          </p:cNvPr>
          <p:cNvGrpSpPr/>
          <p:nvPr/>
        </p:nvGrpSpPr>
        <p:grpSpPr>
          <a:xfrm>
            <a:off x="4567621" y="4440536"/>
            <a:ext cx="780535" cy="780535"/>
            <a:chOff x="2722818" y="42913"/>
            <a:chExt cx="780535" cy="780535"/>
          </a:xfrm>
        </p:grpSpPr>
        <p:sp>
          <p:nvSpPr>
            <p:cNvPr id="23" name="Oval 22">
              <a:extLst>
                <a:ext uri="{FF2B5EF4-FFF2-40B4-BE49-F238E27FC236}">
                  <a16:creationId xmlns:a16="http://schemas.microsoft.com/office/drawing/2014/main" id="{A1C4908F-347C-4148-BABA-85EF8C6EDCAC}"/>
                </a:ext>
              </a:extLst>
            </p:cNvPr>
            <p:cNvSpPr/>
            <p:nvPr/>
          </p:nvSpPr>
          <p:spPr>
            <a:xfrm>
              <a:off x="2722818" y="42913"/>
              <a:ext cx="780535" cy="78053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4" name="Oval 12">
              <a:extLst>
                <a:ext uri="{FF2B5EF4-FFF2-40B4-BE49-F238E27FC236}">
                  <a16:creationId xmlns:a16="http://schemas.microsoft.com/office/drawing/2014/main" id="{32939CA8-7B1B-4AC0-A098-8C7503A557B3}"/>
                </a:ext>
              </a:extLst>
            </p:cNvPr>
            <p:cNvSpPr txBox="1"/>
            <p:nvPr/>
          </p:nvSpPr>
          <p:spPr>
            <a:xfrm>
              <a:off x="2837125"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7" name="Group 16">
            <a:extLst>
              <a:ext uri="{FF2B5EF4-FFF2-40B4-BE49-F238E27FC236}">
                <a16:creationId xmlns:a16="http://schemas.microsoft.com/office/drawing/2014/main" id="{24C2B50F-258F-4B84-85DC-2ED12BC58167}"/>
              </a:ext>
            </a:extLst>
          </p:cNvPr>
          <p:cNvGrpSpPr/>
          <p:nvPr/>
        </p:nvGrpSpPr>
        <p:grpSpPr>
          <a:xfrm>
            <a:off x="5411535" y="4604448"/>
            <a:ext cx="452710" cy="452710"/>
            <a:chOff x="3566732" y="206825"/>
            <a:chExt cx="452710" cy="452710"/>
          </a:xfrm>
        </p:grpSpPr>
        <p:sp>
          <p:nvSpPr>
            <p:cNvPr id="21" name="Equals 20">
              <a:extLst>
                <a:ext uri="{FF2B5EF4-FFF2-40B4-BE49-F238E27FC236}">
                  <a16:creationId xmlns:a16="http://schemas.microsoft.com/office/drawing/2014/main" id="{4A26E186-9EF8-40EA-BD61-F603240DD432}"/>
                </a:ext>
              </a:extLst>
            </p:cNvPr>
            <p:cNvSpPr/>
            <p:nvPr/>
          </p:nvSpPr>
          <p:spPr>
            <a:xfrm>
              <a:off x="3566732" y="206825"/>
              <a:ext cx="452710" cy="452710"/>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Equals 14">
              <a:extLst>
                <a:ext uri="{FF2B5EF4-FFF2-40B4-BE49-F238E27FC236}">
                  <a16:creationId xmlns:a16="http://schemas.microsoft.com/office/drawing/2014/main" id="{73A173A0-BB5B-4DA7-BC1B-8DEFAE7BAB09}"/>
                </a:ext>
              </a:extLst>
            </p:cNvPr>
            <p:cNvSpPr txBox="1"/>
            <p:nvPr/>
          </p:nvSpPr>
          <p:spPr>
            <a:xfrm>
              <a:off x="3626739" y="300083"/>
              <a:ext cx="332696" cy="266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p:txBody>
        </p:sp>
      </p:grpSp>
      <p:grpSp>
        <p:nvGrpSpPr>
          <p:cNvPr id="18" name="Group 17">
            <a:extLst>
              <a:ext uri="{FF2B5EF4-FFF2-40B4-BE49-F238E27FC236}">
                <a16:creationId xmlns:a16="http://schemas.microsoft.com/office/drawing/2014/main" id="{B70D2920-9AA2-4CCB-BD82-9C292CACBA15}"/>
              </a:ext>
            </a:extLst>
          </p:cNvPr>
          <p:cNvGrpSpPr/>
          <p:nvPr/>
        </p:nvGrpSpPr>
        <p:grpSpPr>
          <a:xfrm>
            <a:off x="5927625" y="4440536"/>
            <a:ext cx="780535" cy="780535"/>
            <a:chOff x="4082822" y="42913"/>
            <a:chExt cx="780535" cy="780535"/>
          </a:xfrm>
        </p:grpSpPr>
        <p:sp>
          <p:nvSpPr>
            <p:cNvPr id="19" name="Oval 18">
              <a:extLst>
                <a:ext uri="{FF2B5EF4-FFF2-40B4-BE49-F238E27FC236}">
                  <a16:creationId xmlns:a16="http://schemas.microsoft.com/office/drawing/2014/main" id="{6DBBE4B5-4C2B-49AD-B722-52737F2B6564}"/>
                </a:ext>
              </a:extLst>
            </p:cNvPr>
            <p:cNvSpPr/>
            <p:nvPr/>
          </p:nvSpPr>
          <p:spPr>
            <a:xfrm>
              <a:off x="4082822" y="42913"/>
              <a:ext cx="780535" cy="7805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Oval 16">
              <a:extLst>
                <a:ext uri="{FF2B5EF4-FFF2-40B4-BE49-F238E27FC236}">
                  <a16:creationId xmlns:a16="http://schemas.microsoft.com/office/drawing/2014/main" id="{05160787-6BF3-481D-B642-5FBEE58E7164}"/>
                </a:ext>
              </a:extLst>
            </p:cNvPr>
            <p:cNvSpPr txBox="1"/>
            <p:nvPr/>
          </p:nvSpPr>
          <p:spPr>
            <a:xfrm>
              <a:off x="4197129"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1/1</a:t>
              </a:r>
            </a:p>
          </p:txBody>
        </p:sp>
      </p:grpSp>
    </p:spTree>
    <p:extLst>
      <p:ext uri="{BB962C8B-B14F-4D97-AF65-F5344CB8AC3E}">
        <p14:creationId xmlns:p14="http://schemas.microsoft.com/office/powerpoint/2010/main" val="284153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660E8-47DD-4EEF-B5AE-5EF24E717245}"/>
              </a:ext>
            </a:extLst>
          </p:cNvPr>
          <p:cNvSpPr>
            <a:spLocks noGrp="1"/>
          </p:cNvSpPr>
          <p:nvPr>
            <p:ph sz="quarter" idx="11"/>
          </p:nvPr>
        </p:nvSpPr>
        <p:spPr/>
        <p:txBody>
          <a:bodyPr/>
          <a:lstStyle/>
          <a:p>
            <a:pPr lvl="0" algn="just"/>
            <a:r>
              <a:rPr lang="en-GB" sz="1400" b="1" dirty="0">
                <a:solidFill>
                  <a:srgbClr val="585858"/>
                </a:solidFill>
              </a:rPr>
              <a:t>Type 2</a:t>
            </a:r>
            <a:endParaRPr lang="en-GB" sz="1400" dirty="0">
              <a:solidFill>
                <a:srgbClr val="585858"/>
              </a:solidFill>
            </a:endParaRPr>
          </a:p>
          <a:p>
            <a:pPr marL="742950" lvl="1" indent="-285750">
              <a:buClr>
                <a:srgbClr val="94CE09"/>
              </a:buClr>
              <a:buFont typeface="Arial" panose="020B0604020202020204" pitchFamily="34" charset="0"/>
              <a:buChar char="•"/>
            </a:pPr>
            <a:r>
              <a:rPr lang="en-GB" sz="1400" dirty="0">
                <a:solidFill>
                  <a:srgbClr val="585858"/>
                </a:solidFill>
              </a:rPr>
              <a:t>The number before the ‘/’ MUST be the same for each job role </a:t>
            </a:r>
          </a:p>
          <a:p>
            <a:pPr marL="742950" lvl="1" indent="-285750">
              <a:buClr>
                <a:srgbClr val="94CE09"/>
              </a:buClr>
              <a:buFont typeface="Arial" panose="020B0604020202020204" pitchFamily="34" charset="0"/>
              <a:buChar char="•"/>
            </a:pPr>
            <a:r>
              <a:rPr lang="en-GB" sz="1400" dirty="0">
                <a:solidFill>
                  <a:srgbClr val="585858"/>
                </a:solidFill>
              </a:rPr>
              <a:t>The number after the ‘/’ MUST be different for each job role.</a:t>
            </a:r>
          </a:p>
          <a:p>
            <a:pPr marL="0" lvl="1" algn="just"/>
            <a:r>
              <a:rPr lang="en-GB" sz="1400" b="1" dirty="0">
                <a:solidFill>
                  <a:srgbClr val="585858"/>
                </a:solidFill>
              </a:rPr>
              <a:t>Example</a:t>
            </a:r>
            <a:endParaRPr lang="en-GB" sz="1400" dirty="0">
              <a:solidFill>
                <a:srgbClr val="585858"/>
              </a:solidFill>
            </a:endParaRPr>
          </a:p>
          <a:p>
            <a:pPr algn="just"/>
            <a:r>
              <a:rPr lang="en-GB" sz="1400" dirty="0">
                <a:solidFill>
                  <a:srgbClr val="585858"/>
                </a:solidFill>
              </a:rPr>
              <a:t>Member B has two separate job roles within a school. Both job roles are treated as being a single employment under their contractual arrangement with the school (Type 2).</a:t>
            </a:r>
          </a:p>
          <a:p>
            <a:pPr algn="just"/>
            <a:r>
              <a:rPr lang="en-GB" sz="1400" dirty="0">
                <a:solidFill>
                  <a:srgbClr val="585858"/>
                </a:solidFill>
              </a:rPr>
              <a:t>You would therefore create two RI numbers, with the value after the ‘/’ being unique for each:</a:t>
            </a:r>
          </a:p>
          <a:p>
            <a:pPr algn="just"/>
            <a:endParaRPr lang="en-GB" sz="1400" b="1" dirty="0">
              <a:solidFill>
                <a:srgbClr val="585858"/>
              </a:solidFill>
            </a:endParaRPr>
          </a:p>
          <a:p>
            <a:pPr algn="just"/>
            <a:r>
              <a:rPr lang="en-GB" sz="1400" b="1" dirty="0">
                <a:solidFill>
                  <a:srgbClr val="585858"/>
                </a:solidFill>
              </a:rPr>
              <a:t>Job Role 1 =</a:t>
            </a:r>
            <a:endParaRPr lang="en-GB" sz="1400" dirty="0">
              <a:solidFill>
                <a:srgbClr val="585858"/>
              </a:solidFill>
            </a:endParaRPr>
          </a:p>
          <a:p>
            <a:pPr algn="just"/>
            <a:endParaRPr lang="en-GB" sz="1400" dirty="0">
              <a:solidFill>
                <a:srgbClr val="585858"/>
              </a:solidFill>
            </a:endParaRPr>
          </a:p>
          <a:p>
            <a:pPr algn="just"/>
            <a:r>
              <a:rPr lang="en-GB" sz="1400" b="1" dirty="0">
                <a:solidFill>
                  <a:srgbClr val="585858"/>
                </a:solidFill>
              </a:rPr>
              <a:t>Job Role 2 =</a:t>
            </a:r>
          </a:p>
          <a:p>
            <a:endParaRPr lang="en-GB" dirty="0"/>
          </a:p>
        </p:txBody>
      </p:sp>
      <p:sp>
        <p:nvSpPr>
          <p:cNvPr id="4" name="Title 1">
            <a:extLst>
              <a:ext uri="{FF2B5EF4-FFF2-40B4-BE49-F238E27FC236}">
                <a16:creationId xmlns:a16="http://schemas.microsoft.com/office/drawing/2014/main" id="{0F435463-BC59-425A-9225-35C412A00AA1}"/>
              </a:ext>
            </a:extLst>
          </p:cNvPr>
          <p:cNvSpPr>
            <a:spLocks noGrp="1"/>
          </p:cNvSpPr>
          <p:nvPr>
            <p:ph type="title"/>
          </p:nvPr>
        </p:nvSpPr>
        <p:spPr>
          <a:xfrm>
            <a:off x="345993" y="557276"/>
            <a:ext cx="8858297" cy="602987"/>
          </a:xfrm>
        </p:spPr>
        <p:txBody>
          <a:bodyPr/>
          <a:lstStyle/>
          <a:p>
            <a:r>
              <a:rPr lang="en-GB" dirty="0"/>
              <a:t>MCR Role Identifier (continued)</a:t>
            </a:r>
          </a:p>
        </p:txBody>
      </p:sp>
      <p:graphicFrame>
        <p:nvGraphicFramePr>
          <p:cNvPr id="7" name="Diagram 6">
            <a:extLst>
              <a:ext uri="{FF2B5EF4-FFF2-40B4-BE49-F238E27FC236}">
                <a16:creationId xmlns:a16="http://schemas.microsoft.com/office/drawing/2014/main" id="{D6D50164-3E40-45D5-A7B9-E4CF80F243CA}"/>
              </a:ext>
            </a:extLst>
          </p:cNvPr>
          <p:cNvGraphicFramePr/>
          <p:nvPr>
            <p:extLst>
              <p:ext uri="{D42A27DB-BD31-4B8C-83A1-F6EECF244321}">
                <p14:modId xmlns:p14="http://schemas.microsoft.com/office/powerpoint/2010/main" val="809047834"/>
              </p:ext>
            </p:extLst>
          </p:nvPr>
        </p:nvGraphicFramePr>
        <p:xfrm>
          <a:off x="1787324" y="4668415"/>
          <a:ext cx="4866167" cy="866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F228A7FA-706E-42BE-978E-7D361A3CFA5A}"/>
              </a:ext>
            </a:extLst>
          </p:cNvPr>
          <p:cNvGrpSpPr/>
          <p:nvPr/>
        </p:nvGrpSpPr>
        <p:grpSpPr>
          <a:xfrm>
            <a:off x="1787324" y="3887880"/>
            <a:ext cx="780535" cy="780535"/>
            <a:chOff x="2809" y="42913"/>
            <a:chExt cx="780535" cy="780535"/>
          </a:xfrm>
        </p:grpSpPr>
        <p:sp>
          <p:nvSpPr>
            <p:cNvPr id="9" name="Oval 8">
              <a:extLst>
                <a:ext uri="{FF2B5EF4-FFF2-40B4-BE49-F238E27FC236}">
                  <a16:creationId xmlns:a16="http://schemas.microsoft.com/office/drawing/2014/main" id="{24749D76-6001-4FFF-860D-EBE09EAE0DF1}"/>
                </a:ext>
              </a:extLst>
            </p:cNvPr>
            <p:cNvSpPr/>
            <p:nvPr/>
          </p:nvSpPr>
          <p:spPr>
            <a:xfrm>
              <a:off x="2809" y="42913"/>
              <a:ext cx="780535" cy="78053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D94BC8D8-2591-4E01-9A5A-AA349AC98FAE}"/>
                </a:ext>
              </a:extLst>
            </p:cNvPr>
            <p:cNvSpPr txBox="1"/>
            <p:nvPr/>
          </p:nvSpPr>
          <p:spPr>
            <a:xfrm>
              <a:off x="117116"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11" name="Group 10">
            <a:extLst>
              <a:ext uri="{FF2B5EF4-FFF2-40B4-BE49-F238E27FC236}">
                <a16:creationId xmlns:a16="http://schemas.microsoft.com/office/drawing/2014/main" id="{02F864D2-6D13-4B74-96B3-20CCA2C3A7B1}"/>
              </a:ext>
            </a:extLst>
          </p:cNvPr>
          <p:cNvGrpSpPr/>
          <p:nvPr/>
        </p:nvGrpSpPr>
        <p:grpSpPr>
          <a:xfrm>
            <a:off x="2631238" y="4051792"/>
            <a:ext cx="452710" cy="452710"/>
            <a:chOff x="846723" y="206825"/>
            <a:chExt cx="452710" cy="452710"/>
          </a:xfrm>
        </p:grpSpPr>
        <p:sp>
          <p:nvSpPr>
            <p:cNvPr id="12" name="Plus Sign 11">
              <a:extLst>
                <a:ext uri="{FF2B5EF4-FFF2-40B4-BE49-F238E27FC236}">
                  <a16:creationId xmlns:a16="http://schemas.microsoft.com/office/drawing/2014/main" id="{B9349310-C69A-440E-A94A-D38716844D97}"/>
                </a:ext>
              </a:extLst>
            </p:cNvPr>
            <p:cNvSpPr/>
            <p:nvPr/>
          </p:nvSpPr>
          <p:spPr>
            <a:xfrm>
              <a:off x="846723" y="206825"/>
              <a:ext cx="452710" cy="452710"/>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Plus Sign 6">
              <a:extLst>
                <a:ext uri="{FF2B5EF4-FFF2-40B4-BE49-F238E27FC236}">
                  <a16:creationId xmlns:a16="http://schemas.microsoft.com/office/drawing/2014/main" id="{932BD860-BAF5-47A6-9ED8-8C856E9AA340}"/>
                </a:ext>
              </a:extLst>
            </p:cNvPr>
            <p:cNvSpPr txBox="1"/>
            <p:nvPr/>
          </p:nvSpPr>
          <p:spPr>
            <a:xfrm>
              <a:off x="906730"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14" name="Group 13">
            <a:extLst>
              <a:ext uri="{FF2B5EF4-FFF2-40B4-BE49-F238E27FC236}">
                <a16:creationId xmlns:a16="http://schemas.microsoft.com/office/drawing/2014/main" id="{4219F757-15CB-4419-8A7B-546004BF7326}"/>
              </a:ext>
            </a:extLst>
          </p:cNvPr>
          <p:cNvGrpSpPr/>
          <p:nvPr/>
        </p:nvGrpSpPr>
        <p:grpSpPr>
          <a:xfrm>
            <a:off x="3147328" y="3887880"/>
            <a:ext cx="780535" cy="780535"/>
            <a:chOff x="1362813" y="42913"/>
            <a:chExt cx="780535" cy="780535"/>
          </a:xfrm>
        </p:grpSpPr>
        <p:sp>
          <p:nvSpPr>
            <p:cNvPr id="15" name="Oval 14">
              <a:extLst>
                <a:ext uri="{FF2B5EF4-FFF2-40B4-BE49-F238E27FC236}">
                  <a16:creationId xmlns:a16="http://schemas.microsoft.com/office/drawing/2014/main" id="{FF1080D2-6F51-4D68-AF98-07985DB9E2BE}"/>
                </a:ext>
              </a:extLst>
            </p:cNvPr>
            <p:cNvSpPr/>
            <p:nvPr/>
          </p:nvSpPr>
          <p:spPr>
            <a:xfrm>
              <a:off x="1362813" y="42913"/>
              <a:ext cx="780535" cy="780535"/>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Oval 8">
              <a:extLst>
                <a:ext uri="{FF2B5EF4-FFF2-40B4-BE49-F238E27FC236}">
                  <a16:creationId xmlns:a16="http://schemas.microsoft.com/office/drawing/2014/main" id="{7383D5AE-9866-4876-8CE1-99F6D4DFC7B9}"/>
                </a:ext>
              </a:extLst>
            </p:cNvPr>
            <p:cNvSpPr txBox="1"/>
            <p:nvPr/>
          </p:nvSpPr>
          <p:spPr>
            <a:xfrm>
              <a:off x="1477120"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17" name="Group 16">
            <a:extLst>
              <a:ext uri="{FF2B5EF4-FFF2-40B4-BE49-F238E27FC236}">
                <a16:creationId xmlns:a16="http://schemas.microsoft.com/office/drawing/2014/main" id="{ED371D21-5CF5-41C4-BD36-E90C20399AC4}"/>
              </a:ext>
            </a:extLst>
          </p:cNvPr>
          <p:cNvGrpSpPr/>
          <p:nvPr/>
        </p:nvGrpSpPr>
        <p:grpSpPr>
          <a:xfrm>
            <a:off x="3991243" y="4051792"/>
            <a:ext cx="452710" cy="452710"/>
            <a:chOff x="2206728" y="206825"/>
            <a:chExt cx="452710" cy="452710"/>
          </a:xfrm>
        </p:grpSpPr>
        <p:sp>
          <p:nvSpPr>
            <p:cNvPr id="18" name="Plus Sign 17">
              <a:extLst>
                <a:ext uri="{FF2B5EF4-FFF2-40B4-BE49-F238E27FC236}">
                  <a16:creationId xmlns:a16="http://schemas.microsoft.com/office/drawing/2014/main" id="{5647795F-229E-4842-96E1-274F6B60C373}"/>
                </a:ext>
              </a:extLst>
            </p:cNvPr>
            <p:cNvSpPr/>
            <p:nvPr/>
          </p:nvSpPr>
          <p:spPr>
            <a:xfrm>
              <a:off x="2206728" y="206825"/>
              <a:ext cx="452710" cy="452710"/>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Plus Sign 10">
              <a:extLst>
                <a:ext uri="{FF2B5EF4-FFF2-40B4-BE49-F238E27FC236}">
                  <a16:creationId xmlns:a16="http://schemas.microsoft.com/office/drawing/2014/main" id="{15049532-45AC-4E50-B143-7A656E4B1136}"/>
                </a:ext>
              </a:extLst>
            </p:cNvPr>
            <p:cNvSpPr txBox="1"/>
            <p:nvPr/>
          </p:nvSpPr>
          <p:spPr>
            <a:xfrm>
              <a:off x="2266735" y="379941"/>
              <a:ext cx="332696" cy="1064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GB" sz="800" kern="1200"/>
            </a:p>
          </p:txBody>
        </p:sp>
      </p:grpSp>
      <p:grpSp>
        <p:nvGrpSpPr>
          <p:cNvPr id="20" name="Group 19">
            <a:extLst>
              <a:ext uri="{FF2B5EF4-FFF2-40B4-BE49-F238E27FC236}">
                <a16:creationId xmlns:a16="http://schemas.microsoft.com/office/drawing/2014/main" id="{919D1F60-0CD4-4BAB-AD2D-5A06C3CC01EF}"/>
              </a:ext>
            </a:extLst>
          </p:cNvPr>
          <p:cNvGrpSpPr/>
          <p:nvPr/>
        </p:nvGrpSpPr>
        <p:grpSpPr>
          <a:xfrm>
            <a:off x="4507333" y="3887880"/>
            <a:ext cx="780535" cy="780535"/>
            <a:chOff x="2722818" y="42913"/>
            <a:chExt cx="780535" cy="780535"/>
          </a:xfrm>
        </p:grpSpPr>
        <p:sp>
          <p:nvSpPr>
            <p:cNvPr id="21" name="Oval 20">
              <a:extLst>
                <a:ext uri="{FF2B5EF4-FFF2-40B4-BE49-F238E27FC236}">
                  <a16:creationId xmlns:a16="http://schemas.microsoft.com/office/drawing/2014/main" id="{784AB7F1-A18C-468E-9402-B2D6B4F921FD}"/>
                </a:ext>
              </a:extLst>
            </p:cNvPr>
            <p:cNvSpPr/>
            <p:nvPr/>
          </p:nvSpPr>
          <p:spPr>
            <a:xfrm>
              <a:off x="2722818" y="42913"/>
              <a:ext cx="780535" cy="780535"/>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Oval 12">
              <a:extLst>
                <a:ext uri="{FF2B5EF4-FFF2-40B4-BE49-F238E27FC236}">
                  <a16:creationId xmlns:a16="http://schemas.microsoft.com/office/drawing/2014/main" id="{1E3234EB-C267-4E74-85FA-BCDCB43AC303}"/>
                </a:ext>
              </a:extLst>
            </p:cNvPr>
            <p:cNvSpPr txBox="1"/>
            <p:nvPr/>
          </p:nvSpPr>
          <p:spPr>
            <a:xfrm>
              <a:off x="2837125"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a:t>
              </a:r>
            </a:p>
          </p:txBody>
        </p:sp>
      </p:grpSp>
      <p:grpSp>
        <p:nvGrpSpPr>
          <p:cNvPr id="23" name="Group 22">
            <a:extLst>
              <a:ext uri="{FF2B5EF4-FFF2-40B4-BE49-F238E27FC236}">
                <a16:creationId xmlns:a16="http://schemas.microsoft.com/office/drawing/2014/main" id="{9B4134E1-BA0F-4289-82FA-74309A00B604}"/>
              </a:ext>
            </a:extLst>
          </p:cNvPr>
          <p:cNvGrpSpPr/>
          <p:nvPr/>
        </p:nvGrpSpPr>
        <p:grpSpPr>
          <a:xfrm>
            <a:off x="5351247" y="4051792"/>
            <a:ext cx="452710" cy="452710"/>
            <a:chOff x="3566732" y="206825"/>
            <a:chExt cx="452710" cy="452710"/>
          </a:xfrm>
        </p:grpSpPr>
        <p:sp>
          <p:nvSpPr>
            <p:cNvPr id="24" name="Equals 23">
              <a:extLst>
                <a:ext uri="{FF2B5EF4-FFF2-40B4-BE49-F238E27FC236}">
                  <a16:creationId xmlns:a16="http://schemas.microsoft.com/office/drawing/2014/main" id="{FFFD26E8-2AB7-4A75-AE3F-0DD9CA0192F3}"/>
                </a:ext>
              </a:extLst>
            </p:cNvPr>
            <p:cNvSpPr/>
            <p:nvPr/>
          </p:nvSpPr>
          <p:spPr>
            <a:xfrm>
              <a:off x="3566732" y="206825"/>
              <a:ext cx="452710" cy="452710"/>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Equals 14">
              <a:extLst>
                <a:ext uri="{FF2B5EF4-FFF2-40B4-BE49-F238E27FC236}">
                  <a16:creationId xmlns:a16="http://schemas.microsoft.com/office/drawing/2014/main" id="{A27D2849-F36C-44BC-BD30-E4DCACB380E9}"/>
                </a:ext>
              </a:extLst>
            </p:cNvPr>
            <p:cNvSpPr txBox="1"/>
            <p:nvPr/>
          </p:nvSpPr>
          <p:spPr>
            <a:xfrm>
              <a:off x="3626739" y="300083"/>
              <a:ext cx="332696" cy="266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GB" sz="2000" kern="1200"/>
            </a:p>
          </p:txBody>
        </p:sp>
      </p:grpSp>
      <p:grpSp>
        <p:nvGrpSpPr>
          <p:cNvPr id="26" name="Group 25">
            <a:extLst>
              <a:ext uri="{FF2B5EF4-FFF2-40B4-BE49-F238E27FC236}">
                <a16:creationId xmlns:a16="http://schemas.microsoft.com/office/drawing/2014/main" id="{EA18088B-2D9C-4AC1-8521-58A5E82216D3}"/>
              </a:ext>
            </a:extLst>
          </p:cNvPr>
          <p:cNvGrpSpPr/>
          <p:nvPr/>
        </p:nvGrpSpPr>
        <p:grpSpPr>
          <a:xfrm>
            <a:off x="5867337" y="3887880"/>
            <a:ext cx="780535" cy="780535"/>
            <a:chOff x="4082822" y="42913"/>
            <a:chExt cx="780535" cy="780535"/>
          </a:xfrm>
        </p:grpSpPr>
        <p:sp>
          <p:nvSpPr>
            <p:cNvPr id="27" name="Oval 26">
              <a:extLst>
                <a:ext uri="{FF2B5EF4-FFF2-40B4-BE49-F238E27FC236}">
                  <a16:creationId xmlns:a16="http://schemas.microsoft.com/office/drawing/2014/main" id="{16A9EB1E-0D16-405E-882E-B9758BF18CB6}"/>
                </a:ext>
              </a:extLst>
            </p:cNvPr>
            <p:cNvSpPr/>
            <p:nvPr/>
          </p:nvSpPr>
          <p:spPr>
            <a:xfrm>
              <a:off x="4082822" y="42913"/>
              <a:ext cx="780535" cy="7805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8" name="Oval 16">
              <a:extLst>
                <a:ext uri="{FF2B5EF4-FFF2-40B4-BE49-F238E27FC236}">
                  <a16:creationId xmlns:a16="http://schemas.microsoft.com/office/drawing/2014/main" id="{F3B766C6-7A7A-4E29-BDF8-52AD3A8A68D0}"/>
                </a:ext>
              </a:extLst>
            </p:cNvPr>
            <p:cNvSpPr txBox="1"/>
            <p:nvPr/>
          </p:nvSpPr>
          <p:spPr>
            <a:xfrm>
              <a:off x="4197129" y="157220"/>
              <a:ext cx="551921" cy="551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1/1</a:t>
              </a:r>
            </a:p>
          </p:txBody>
        </p:sp>
      </p:grpSp>
    </p:spTree>
    <p:extLst>
      <p:ext uri="{BB962C8B-B14F-4D97-AF65-F5344CB8AC3E}">
        <p14:creationId xmlns:p14="http://schemas.microsoft.com/office/powerpoint/2010/main" val="93647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1E06-CC28-47AC-A786-76AA2B0EEC3E}"/>
              </a:ext>
            </a:extLst>
          </p:cNvPr>
          <p:cNvSpPr>
            <a:spLocks noGrp="1"/>
          </p:cNvSpPr>
          <p:nvPr>
            <p:ph type="title"/>
          </p:nvPr>
        </p:nvSpPr>
        <p:spPr/>
        <p:txBody>
          <a:bodyPr/>
          <a:lstStyle/>
          <a:p>
            <a:r>
              <a:rPr lang="en-GB" dirty="0"/>
              <a:t>MCR ‘When Earned’</a:t>
            </a:r>
          </a:p>
        </p:txBody>
      </p:sp>
      <p:sp>
        <p:nvSpPr>
          <p:cNvPr id="3" name="Content Placeholder 2">
            <a:extLst>
              <a:ext uri="{FF2B5EF4-FFF2-40B4-BE49-F238E27FC236}">
                <a16:creationId xmlns:a16="http://schemas.microsoft.com/office/drawing/2014/main" id="{CFEFC295-63BB-4EAA-B271-EB304960E589}"/>
              </a:ext>
            </a:extLst>
          </p:cNvPr>
          <p:cNvSpPr>
            <a:spLocks noGrp="1"/>
          </p:cNvSpPr>
          <p:nvPr>
            <p:ph sz="quarter" idx="11"/>
          </p:nvPr>
        </p:nvSpPr>
        <p:spPr>
          <a:xfrm>
            <a:off x="6835047" y="1291623"/>
            <a:ext cx="5020070" cy="4572000"/>
          </a:xfrm>
        </p:spPr>
        <p:txBody>
          <a:bodyPr/>
          <a:lstStyle/>
          <a:p>
            <a:r>
              <a:rPr lang="en-GB" sz="1600" dirty="0">
                <a:effectLst/>
                <a:ea typeface="Calibri" panose="020F0502020204030204" pitchFamily="34" charset="0"/>
              </a:rPr>
              <a:t>How to use ‘When Earned’ indicators and the previously paid/adjustment columns for corrections</a:t>
            </a:r>
          </a:p>
          <a:p>
            <a:r>
              <a:rPr lang="en-GB" sz="1600" dirty="0"/>
              <a:t>When earned must be used:  </a:t>
            </a:r>
          </a:p>
          <a:p>
            <a:pPr marL="742950" lvl="1" indent="-285750">
              <a:buFont typeface="Arial" panose="020B0604020202020204" pitchFamily="34" charset="0"/>
              <a:buChar char="•"/>
              <a:tabLst>
                <a:tab pos="914400" algn="l"/>
              </a:tabLst>
            </a:pPr>
            <a:r>
              <a:rPr lang="en-GB" sz="1600" b="1" dirty="0"/>
              <a:t>Performing a refund of contributions due to overpaid salary or retrospective opt out</a:t>
            </a:r>
          </a:p>
          <a:p>
            <a:pPr marL="742950" lvl="1" indent="-285750">
              <a:buFont typeface="Arial" panose="020B0604020202020204" pitchFamily="34" charset="0"/>
              <a:buChar char="•"/>
              <a:tabLst>
                <a:tab pos="914400" algn="l"/>
              </a:tabLst>
            </a:pPr>
            <a:r>
              <a:rPr lang="en-GB" sz="1600" b="1" dirty="0"/>
              <a:t>Contribution deduction from a payment to a member in a pay month after the one in which the member left employment</a:t>
            </a:r>
          </a:p>
          <a:p>
            <a:pPr marL="742950" lvl="1" indent="-285750">
              <a:buFont typeface="Arial" panose="020B0604020202020204" pitchFamily="34" charset="0"/>
              <a:buChar char="•"/>
              <a:tabLst>
                <a:tab pos="914400" algn="l"/>
              </a:tabLst>
            </a:pPr>
            <a:r>
              <a:rPr lang="en-GB" sz="1600" b="1" dirty="0"/>
              <a:t>Incorrect tier used</a:t>
            </a:r>
          </a:p>
          <a:p>
            <a:r>
              <a:rPr lang="en-GB" sz="1600" dirty="0"/>
              <a:t>When Earned can be used at employer discretion, consistency must be shown </a:t>
            </a:r>
          </a:p>
          <a:p>
            <a:pPr marL="742950" lvl="1" indent="-285750">
              <a:buFont typeface="Arial" panose="020B0604020202020204" pitchFamily="34" charset="0"/>
              <a:buChar char="•"/>
              <a:tabLst>
                <a:tab pos="914400" algn="l"/>
              </a:tabLst>
            </a:pPr>
            <a:r>
              <a:rPr lang="en-GB" sz="1600" b="1" dirty="0"/>
              <a:t>Used when an error has occurred in the member’s pensionable pay and the correction of using the standard “When Paid” method will cause the member to pay more contributions.</a:t>
            </a:r>
          </a:p>
          <a:p>
            <a:endParaRPr lang="en-GB" dirty="0"/>
          </a:p>
        </p:txBody>
      </p:sp>
    </p:spTree>
    <p:extLst>
      <p:ext uri="{BB962C8B-B14F-4D97-AF65-F5344CB8AC3E}">
        <p14:creationId xmlns:p14="http://schemas.microsoft.com/office/powerpoint/2010/main" val="263539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1B21-06B4-4905-8821-A4AAE1CCA5D5}"/>
              </a:ext>
            </a:extLst>
          </p:cNvPr>
          <p:cNvSpPr>
            <a:spLocks noGrp="1"/>
          </p:cNvSpPr>
          <p:nvPr>
            <p:ph type="title"/>
          </p:nvPr>
        </p:nvSpPr>
        <p:spPr>
          <a:xfrm>
            <a:off x="345993" y="557276"/>
            <a:ext cx="8466411" cy="602987"/>
          </a:xfrm>
        </p:spPr>
        <p:txBody>
          <a:bodyPr/>
          <a:lstStyle/>
          <a:p>
            <a:r>
              <a:rPr lang="en-GB" dirty="0"/>
              <a:t>‘When Earned’ error correction</a:t>
            </a:r>
          </a:p>
        </p:txBody>
      </p:sp>
      <p:sp>
        <p:nvSpPr>
          <p:cNvPr id="3" name="Content Placeholder 2">
            <a:extLst>
              <a:ext uri="{FF2B5EF4-FFF2-40B4-BE49-F238E27FC236}">
                <a16:creationId xmlns:a16="http://schemas.microsoft.com/office/drawing/2014/main" id="{DDD9D32E-5038-4B3C-9538-BBD94A583B1A}"/>
              </a:ext>
            </a:extLst>
          </p:cNvPr>
          <p:cNvSpPr>
            <a:spLocks noGrp="1"/>
          </p:cNvSpPr>
          <p:nvPr>
            <p:ph sz="quarter" idx="11"/>
          </p:nvPr>
        </p:nvSpPr>
        <p:spPr/>
        <p:txBody>
          <a:bodyPr/>
          <a:lstStyle/>
          <a:p>
            <a:r>
              <a:rPr lang="en-GB" sz="2000" dirty="0">
                <a:ea typeface="Calibri" panose="020F0502020204030204" pitchFamily="34" charset="0"/>
              </a:rPr>
              <a:t>N</a:t>
            </a:r>
            <a:r>
              <a:rPr lang="en-GB" sz="2000" dirty="0">
                <a:effectLst/>
                <a:ea typeface="Calibri" panose="020F0502020204030204" pitchFamily="34" charset="0"/>
              </a:rPr>
              <a:t>ot having the case number present for warning errors when correcting them – these can be found on the warning error file that gets returned to be corrected in the following months submission</a:t>
            </a:r>
            <a:endParaRPr lang="en-GB" dirty="0"/>
          </a:p>
        </p:txBody>
      </p:sp>
      <p:pic>
        <p:nvPicPr>
          <p:cNvPr id="5" name="Picture 4" descr="Graphical user interface&#10;&#10;Description automatically generated">
            <a:extLst>
              <a:ext uri="{FF2B5EF4-FFF2-40B4-BE49-F238E27FC236}">
                <a16:creationId xmlns:a16="http://schemas.microsoft.com/office/drawing/2014/main" id="{11FC5E26-E76E-423F-A68E-1ED605904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75" y="2230543"/>
            <a:ext cx="11699145" cy="4180776"/>
          </a:xfrm>
          <a:prstGeom prst="rect">
            <a:avLst/>
          </a:prstGeom>
        </p:spPr>
      </p:pic>
    </p:spTree>
    <p:extLst>
      <p:ext uri="{BB962C8B-B14F-4D97-AF65-F5344CB8AC3E}">
        <p14:creationId xmlns:p14="http://schemas.microsoft.com/office/powerpoint/2010/main" val="303616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6F0D-44EC-4C47-BAE1-0D1B14D0DB29}"/>
              </a:ext>
            </a:extLst>
          </p:cNvPr>
          <p:cNvSpPr>
            <a:spLocks noGrp="1"/>
          </p:cNvSpPr>
          <p:nvPr>
            <p:ph type="title"/>
          </p:nvPr>
        </p:nvSpPr>
        <p:spPr/>
        <p:txBody>
          <a:bodyPr/>
          <a:lstStyle/>
          <a:p>
            <a:r>
              <a:rPr lang="en-GB" dirty="0"/>
              <a:t>Contributions</a:t>
            </a:r>
          </a:p>
        </p:txBody>
      </p:sp>
      <p:sp>
        <p:nvSpPr>
          <p:cNvPr id="3" name="Content Placeholder 2">
            <a:extLst>
              <a:ext uri="{FF2B5EF4-FFF2-40B4-BE49-F238E27FC236}">
                <a16:creationId xmlns:a16="http://schemas.microsoft.com/office/drawing/2014/main" id="{7FE857A0-160D-48A8-98CB-81DED1C30A52}"/>
              </a:ext>
            </a:extLst>
          </p:cNvPr>
          <p:cNvSpPr>
            <a:spLocks noGrp="1"/>
          </p:cNvSpPr>
          <p:nvPr>
            <p:ph sz="quarter" idx="11"/>
          </p:nvPr>
        </p:nvSpPr>
        <p:spPr/>
        <p:txBody>
          <a:bodyPr/>
          <a:lstStyle/>
          <a:p>
            <a:pPr marL="342900" indent="-342900">
              <a:buFont typeface="Arial" panose="020B0604020202020204" pitchFamily="34" charset="0"/>
              <a:buChar char="•"/>
            </a:pPr>
            <a:r>
              <a:rPr lang="en-GB" dirty="0"/>
              <a:t>No paying in slip received/Payments received not matching paying in slip/MCR file</a:t>
            </a:r>
          </a:p>
          <a:p>
            <a:pPr marL="342900" indent="-342900">
              <a:buFont typeface="Arial" panose="020B0604020202020204" pitchFamily="34" charset="0"/>
              <a:buChar char="•"/>
            </a:pPr>
            <a:r>
              <a:rPr lang="en-GB" dirty="0"/>
              <a:t>Based on each </a:t>
            </a:r>
            <a:r>
              <a:rPr lang="en-GB" u="sng" dirty="0"/>
              <a:t>contract</a:t>
            </a:r>
            <a:r>
              <a:rPr lang="en-GB" dirty="0"/>
              <a:t> of employment a member has</a:t>
            </a:r>
          </a:p>
          <a:p>
            <a:pPr marL="342900" indent="-342900">
              <a:buFont typeface="Arial" panose="020B0604020202020204" pitchFamily="34" charset="0"/>
              <a:buChar char="•"/>
            </a:pPr>
            <a:r>
              <a:rPr lang="en-GB" dirty="0"/>
              <a:t>Based on actual annualised earnings, not the full time salary rate</a:t>
            </a:r>
          </a:p>
          <a:p>
            <a:pPr marL="342900" indent="-342900">
              <a:buFont typeface="Arial" panose="020B0604020202020204" pitchFamily="34" charset="0"/>
              <a:buChar char="•"/>
            </a:pPr>
            <a:r>
              <a:rPr lang="en-GB" dirty="0"/>
              <a:t>Refunds – when it is both </a:t>
            </a:r>
            <a:r>
              <a:rPr lang="en-GB" dirty="0" err="1"/>
              <a:t>ees</a:t>
            </a:r>
            <a:r>
              <a:rPr lang="en-GB" dirty="0"/>
              <a:t> and </a:t>
            </a:r>
            <a:r>
              <a:rPr lang="en-GB" dirty="0" err="1"/>
              <a:t>ers</a:t>
            </a:r>
            <a:r>
              <a:rPr lang="en-GB" dirty="0"/>
              <a:t> - on the breakdown form employer also needs to reduce the contributory salary by the relevant value too.</a:t>
            </a:r>
          </a:p>
          <a:p>
            <a:endParaRPr lang="en-GB" dirty="0"/>
          </a:p>
        </p:txBody>
      </p:sp>
    </p:spTree>
    <p:extLst>
      <p:ext uri="{BB962C8B-B14F-4D97-AF65-F5344CB8AC3E}">
        <p14:creationId xmlns:p14="http://schemas.microsoft.com/office/powerpoint/2010/main" val="152355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32B7F-640D-6AC6-ECC5-9D91DE94453D}"/>
              </a:ext>
            </a:extLst>
          </p:cNvPr>
          <p:cNvSpPr>
            <a:spLocks noGrp="1"/>
          </p:cNvSpPr>
          <p:nvPr>
            <p:ph type="title"/>
          </p:nvPr>
        </p:nvSpPr>
        <p:spPr/>
        <p:txBody>
          <a:bodyPr/>
          <a:lstStyle/>
          <a:p>
            <a:r>
              <a:rPr lang="en-GB" dirty="0"/>
              <a:t>Contributions</a:t>
            </a:r>
          </a:p>
        </p:txBody>
      </p:sp>
      <p:sp>
        <p:nvSpPr>
          <p:cNvPr id="3" name="Content Placeholder 2">
            <a:extLst>
              <a:ext uri="{FF2B5EF4-FFF2-40B4-BE49-F238E27FC236}">
                <a16:creationId xmlns:a16="http://schemas.microsoft.com/office/drawing/2014/main" id="{33FD29E9-3D18-402F-F785-F7C3E2CAA157}"/>
              </a:ext>
            </a:extLst>
          </p:cNvPr>
          <p:cNvSpPr>
            <a:spLocks noGrp="1"/>
          </p:cNvSpPr>
          <p:nvPr>
            <p:ph sz="quarter" idx="11"/>
          </p:nvPr>
        </p:nvSpPr>
        <p:spPr/>
        <p:txBody>
          <a:bodyPr/>
          <a:lstStyle/>
          <a:p>
            <a:r>
              <a:rPr lang="en-GB" dirty="0"/>
              <a:t>Sick pay – pensionable provided the member is in receipt of at least 50% pay </a:t>
            </a:r>
          </a:p>
          <a:p>
            <a:r>
              <a:rPr lang="en-GB" dirty="0"/>
              <a:t>Maternity pay - pensionable provided the member is in receipt of maternity pay or statutory maternity pay</a:t>
            </a:r>
          </a:p>
          <a:p>
            <a:r>
              <a:rPr lang="en-GB" dirty="0"/>
              <a:t>For both sick and maternity pay the tier is based on the notional earnings and applied to actual earnings</a:t>
            </a:r>
          </a:p>
          <a:p>
            <a:r>
              <a:rPr lang="en-GB" dirty="0"/>
              <a:t>Strike days – non pensionable</a:t>
            </a:r>
          </a:p>
          <a:p>
            <a:endParaRPr lang="en-GB" dirty="0"/>
          </a:p>
          <a:p>
            <a:endParaRPr lang="en-GB" dirty="0"/>
          </a:p>
        </p:txBody>
      </p:sp>
    </p:spTree>
    <p:extLst>
      <p:ext uri="{BB962C8B-B14F-4D97-AF65-F5344CB8AC3E}">
        <p14:creationId xmlns:p14="http://schemas.microsoft.com/office/powerpoint/2010/main" val="158948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 email&#10;&#10;Description automatically generated">
            <a:extLst>
              <a:ext uri="{FF2B5EF4-FFF2-40B4-BE49-F238E27FC236}">
                <a16:creationId xmlns:a16="http://schemas.microsoft.com/office/drawing/2014/main" id="{D95E95AD-BA37-413A-9995-97BD091CA733}"/>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48535" t="18689" r="17981" b="13103"/>
          <a:stretch/>
        </p:blipFill>
        <p:spPr>
          <a:xfrm>
            <a:off x="6923314" y="737217"/>
            <a:ext cx="3254829" cy="4572000"/>
          </a:xfrm>
        </p:spPr>
      </p:pic>
      <p:sp>
        <p:nvSpPr>
          <p:cNvPr id="3" name="Title 2">
            <a:extLst>
              <a:ext uri="{FF2B5EF4-FFF2-40B4-BE49-F238E27FC236}">
                <a16:creationId xmlns:a16="http://schemas.microsoft.com/office/drawing/2014/main" id="{CC56DC92-A56B-43CA-8EBA-CA63CDC9BE14}"/>
              </a:ext>
            </a:extLst>
          </p:cNvPr>
          <p:cNvSpPr>
            <a:spLocks noGrp="1"/>
          </p:cNvSpPr>
          <p:nvPr>
            <p:ph type="title"/>
          </p:nvPr>
        </p:nvSpPr>
        <p:spPr/>
        <p:txBody>
          <a:bodyPr/>
          <a:lstStyle/>
          <a:p>
            <a:r>
              <a:rPr lang="en-GB" dirty="0"/>
              <a:t>Templates</a:t>
            </a:r>
          </a:p>
        </p:txBody>
      </p:sp>
      <p:sp>
        <p:nvSpPr>
          <p:cNvPr id="4" name="Content Placeholder 3">
            <a:extLst>
              <a:ext uri="{FF2B5EF4-FFF2-40B4-BE49-F238E27FC236}">
                <a16:creationId xmlns:a16="http://schemas.microsoft.com/office/drawing/2014/main" id="{76DE0B7E-4C8F-4B64-BC75-AD9EFD4599FE}"/>
              </a:ext>
            </a:extLst>
          </p:cNvPr>
          <p:cNvSpPr>
            <a:spLocks noGrp="1"/>
          </p:cNvSpPr>
          <p:nvPr>
            <p:ph sz="quarter" idx="11"/>
          </p:nvPr>
        </p:nvSpPr>
        <p:spPr>
          <a:xfrm>
            <a:off x="354014" y="1271526"/>
            <a:ext cx="4791918" cy="4572000"/>
          </a:xfrm>
        </p:spPr>
        <p:txBody>
          <a:bodyPr/>
          <a:lstStyle/>
          <a:p>
            <a:r>
              <a:rPr lang="en-GB" sz="1800" dirty="0">
                <a:effectLst/>
                <a:latin typeface="Calibri" panose="020F0502020204030204" pitchFamily="34" charset="0"/>
                <a:ea typeface="Calibri" panose="020F0502020204030204" pitchFamily="34" charset="0"/>
              </a:rPr>
              <a:t>Please ensure you use the latest version of the templates</a:t>
            </a:r>
          </a:p>
          <a:p>
            <a:r>
              <a:rPr lang="en-GB" sz="1800" dirty="0">
                <a:effectLst/>
                <a:latin typeface="Calibri" panose="020F0502020204030204" pitchFamily="34" charset="0"/>
                <a:ea typeface="Calibri" panose="020F0502020204030204" pitchFamily="34" charset="0"/>
              </a:rPr>
              <a:t>In order to enable macros, employers will need to download the file to a folder as they usually do and right-click the downloaded template.</a:t>
            </a:r>
          </a:p>
          <a:p>
            <a:r>
              <a:rPr lang="en-GB" sz="1800" dirty="0">
                <a:effectLst/>
                <a:latin typeface="Calibri" panose="020F0502020204030204" pitchFamily="34" charset="0"/>
                <a:ea typeface="Calibri" panose="020F0502020204030204" pitchFamily="34" charset="0"/>
              </a:rPr>
              <a:t>Once done you will need to select “properties” and then “unblock”.  </a:t>
            </a:r>
          </a:p>
          <a:p>
            <a:r>
              <a:rPr lang="en-GB" sz="1800" dirty="0">
                <a:effectLst/>
                <a:latin typeface="Calibri" panose="020F0502020204030204" pitchFamily="34" charset="0"/>
                <a:ea typeface="Calibri" panose="020F0502020204030204" pitchFamily="34" charset="0"/>
                <a:cs typeface="Calibri" panose="020F0502020204030204" pitchFamily="34" charset="0"/>
              </a:rPr>
              <a:t>More information can be found on the link </a:t>
            </a:r>
            <a:r>
              <a:rPr lang="en-GB" sz="1800" u="sng" dirty="0">
                <a:solidFill>
                  <a:schemeClr val="tx1"/>
                </a:solidFill>
                <a:effectLst/>
                <a:ea typeface="Calibri" panose="020F0502020204030204" pitchFamily="34" charset="0"/>
                <a:hlinkClick r:id="rId3">
                  <a:extLst>
                    <a:ext uri="{A12FA001-AC4F-418D-AE19-62706E023703}">
                      <ahyp:hlinkClr xmlns:ahyp="http://schemas.microsoft.com/office/drawing/2018/hyperlinkcolor" val="tx"/>
                    </a:ext>
                  </a:extLst>
                </a:hlinkClick>
              </a:rPr>
              <a:t>here</a:t>
            </a:r>
            <a:endParaRPr lang="en-GB" dirty="0">
              <a:solidFill>
                <a:schemeClr val="tx1"/>
              </a:solidFill>
            </a:endParaRPr>
          </a:p>
        </p:txBody>
      </p:sp>
    </p:spTree>
    <p:extLst>
      <p:ext uri="{BB962C8B-B14F-4D97-AF65-F5344CB8AC3E}">
        <p14:creationId xmlns:p14="http://schemas.microsoft.com/office/powerpoint/2010/main" val="1147380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FE97-8C83-4CB4-A3F4-D566BFDB969A}"/>
              </a:ext>
            </a:extLst>
          </p:cNvPr>
          <p:cNvSpPr>
            <a:spLocks noGrp="1"/>
          </p:cNvSpPr>
          <p:nvPr>
            <p:ph type="title"/>
          </p:nvPr>
        </p:nvSpPr>
        <p:spPr>
          <a:xfrm>
            <a:off x="4767726" y="3139599"/>
            <a:ext cx="2656547" cy="578801"/>
          </a:xfrm>
        </p:spPr>
        <p:txBody>
          <a:bodyPr/>
          <a:lstStyle/>
          <a:p>
            <a:r>
              <a:rPr lang="en-GB" dirty="0"/>
              <a:t>Thank you</a:t>
            </a:r>
          </a:p>
        </p:txBody>
      </p:sp>
    </p:spTree>
    <p:extLst>
      <p:ext uri="{BB962C8B-B14F-4D97-AF65-F5344CB8AC3E}">
        <p14:creationId xmlns:p14="http://schemas.microsoft.com/office/powerpoint/2010/main" val="204199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F6979-03D5-49F4-9120-E9AC960FF524}"/>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A08CE006-2692-4F64-AD55-619CF1EAF37C}"/>
              </a:ext>
            </a:extLst>
          </p:cNvPr>
          <p:cNvSpPr>
            <a:spLocks noGrp="1"/>
          </p:cNvSpPr>
          <p:nvPr>
            <p:ph sz="quarter" idx="11"/>
          </p:nvPr>
        </p:nvSpPr>
        <p:spPr/>
        <p:txBody>
          <a:bodyPr/>
          <a:lstStyle/>
          <a:p>
            <a:r>
              <a:rPr lang="en-GB" u="sng" dirty="0"/>
              <a:t>File Submissions</a:t>
            </a:r>
          </a:p>
          <a:p>
            <a:pPr marL="342900" indent="-342900">
              <a:buFont typeface="Arial" panose="020B0604020202020204" pitchFamily="34" charset="0"/>
              <a:buChar char="•"/>
            </a:pPr>
            <a:r>
              <a:rPr lang="en-GB" dirty="0"/>
              <a:t>Monthly Data Collection (MDC)</a:t>
            </a:r>
          </a:p>
          <a:p>
            <a:pPr marL="342900" indent="-342900">
              <a:buFont typeface="Arial" panose="020B0604020202020204" pitchFamily="34" charset="0"/>
              <a:buChar char="•"/>
            </a:pPr>
            <a:r>
              <a:rPr lang="en-GB" dirty="0"/>
              <a:t>Monthly Contributions Reconciliation (MCR)</a:t>
            </a:r>
          </a:p>
          <a:p>
            <a:pPr marL="342900" indent="-342900">
              <a:buFont typeface="Arial" panose="020B0604020202020204" pitchFamily="34" charset="0"/>
              <a:buChar char="•"/>
            </a:pPr>
            <a:r>
              <a:rPr lang="en-GB" dirty="0"/>
              <a:t>TR28’s.</a:t>
            </a:r>
          </a:p>
          <a:p>
            <a:r>
              <a:rPr lang="en-GB" u="sng" dirty="0"/>
              <a:t>Contributions</a:t>
            </a:r>
          </a:p>
          <a:p>
            <a:pPr marL="342900" indent="-342900">
              <a:buFont typeface="Arial" panose="020B0604020202020204" pitchFamily="34" charset="0"/>
              <a:buChar char="•"/>
            </a:pPr>
            <a:r>
              <a:rPr lang="en-GB" dirty="0"/>
              <a:t>Paying in slips</a:t>
            </a:r>
          </a:p>
          <a:p>
            <a:pPr marL="342900" indent="-342900">
              <a:buFont typeface="Arial" panose="020B0604020202020204" pitchFamily="34" charset="0"/>
              <a:buChar char="•"/>
            </a:pPr>
            <a:r>
              <a:rPr lang="en-GB" dirty="0"/>
              <a:t>Calculation of contributions.</a:t>
            </a:r>
          </a:p>
          <a:p>
            <a:r>
              <a:rPr lang="en-GB" u="sng" dirty="0"/>
              <a:t>Templates</a:t>
            </a:r>
          </a:p>
        </p:txBody>
      </p:sp>
    </p:spTree>
    <p:extLst>
      <p:ext uri="{BB962C8B-B14F-4D97-AF65-F5344CB8AC3E}">
        <p14:creationId xmlns:p14="http://schemas.microsoft.com/office/powerpoint/2010/main" val="122446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8D573-FEEC-4FBF-BA3D-80612DD56447}"/>
              </a:ext>
            </a:extLst>
          </p:cNvPr>
          <p:cNvSpPr>
            <a:spLocks noGrp="1"/>
          </p:cNvSpPr>
          <p:nvPr>
            <p:ph sz="quarter" idx="11"/>
          </p:nvPr>
        </p:nvSpPr>
        <p:spPr>
          <a:xfrm>
            <a:off x="354011" y="337671"/>
            <a:ext cx="5610751" cy="4572000"/>
          </a:xfrm>
        </p:spPr>
        <p:txBody>
          <a:bodyPr/>
          <a:lstStyle/>
          <a:p>
            <a:r>
              <a:rPr lang="en-GB" sz="2800" dirty="0"/>
              <a:t>MDC – common issues</a:t>
            </a:r>
          </a:p>
          <a:p>
            <a:pPr marL="285750" indent="-285750">
              <a:buFont typeface="Arial" panose="020B0604020202020204" pitchFamily="34" charset="0"/>
              <a:buChar char="•"/>
            </a:pPr>
            <a:r>
              <a:rPr lang="en-GB" dirty="0"/>
              <a:t>Missing members</a:t>
            </a:r>
          </a:p>
          <a:p>
            <a:pPr marL="285750" indent="-285750">
              <a:buFont typeface="Arial" panose="020B0604020202020204" pitchFamily="34" charset="0"/>
              <a:buChar char="•"/>
            </a:pPr>
            <a:r>
              <a:rPr lang="en-GB" dirty="0"/>
              <a:t>No withdrawal ‘w’ indicator</a:t>
            </a:r>
          </a:p>
          <a:p>
            <a:pPr marL="285750" indent="-285750">
              <a:buFont typeface="Arial" panose="020B0604020202020204" pitchFamily="34" charset="0"/>
              <a:buChar char="•"/>
            </a:pPr>
            <a:r>
              <a:rPr lang="en-GB" dirty="0">
                <a:hlinkClick r:id="rId3">
                  <a:extLst>
                    <a:ext uri="{A12FA001-AC4F-418D-AE19-62706E023703}">
                      <ahyp:hlinkClr xmlns:ahyp="http://schemas.microsoft.com/office/drawing/2018/hyperlinkcolor" val="tx"/>
                    </a:ext>
                  </a:extLst>
                </a:hlinkClick>
              </a:rPr>
              <a:t>Errors not being amended</a:t>
            </a:r>
            <a:endParaRPr lang="en-GB" dirty="0"/>
          </a:p>
          <a:p>
            <a:pPr marL="285750" indent="-285750">
              <a:buFont typeface="Arial" panose="020B0604020202020204" pitchFamily="34" charset="0"/>
              <a:buChar char="•"/>
            </a:pPr>
            <a:r>
              <a:rPr lang="en-GB" dirty="0"/>
              <a:t>Data centre access</a:t>
            </a:r>
          </a:p>
          <a:p>
            <a:pPr marL="285750" indent="-285750">
              <a:buFont typeface="Arial" panose="020B0604020202020204" pitchFamily="34" charset="0"/>
              <a:buChar char="•"/>
            </a:pPr>
            <a:r>
              <a:rPr lang="en-GB" dirty="0"/>
              <a:t>Uploading through incorrect Data Centre</a:t>
            </a:r>
          </a:p>
          <a:p>
            <a:pPr marL="285750" indent="-285750">
              <a:buFont typeface="Arial" panose="020B0604020202020204" pitchFamily="34" charset="0"/>
              <a:buChar char="•"/>
            </a:pPr>
            <a:r>
              <a:rPr lang="en-GB" dirty="0"/>
              <a:t>Incorrect file name</a:t>
            </a:r>
          </a:p>
          <a:p>
            <a:pPr marL="285750" indent="-285750">
              <a:buFont typeface="Arial" panose="020B0604020202020204" pitchFamily="34" charset="0"/>
              <a:buChar char="•"/>
            </a:pPr>
            <a:r>
              <a:rPr lang="en-GB" dirty="0"/>
              <a:t>Incorrect file format</a:t>
            </a:r>
          </a:p>
          <a:p>
            <a:pPr marL="285750" indent="-285750">
              <a:buFont typeface="Arial" panose="020B0604020202020204" pitchFamily="34" charset="0"/>
              <a:buChar char="•"/>
            </a:pPr>
            <a:r>
              <a:rPr lang="en-GB" dirty="0"/>
              <a:t>Not submitting opted out members / putting down as all days excluded</a:t>
            </a:r>
          </a:p>
          <a:p>
            <a:pPr marL="285750" indent="-285750">
              <a:buFont typeface="Arial" panose="020B0604020202020204" pitchFamily="34" charset="0"/>
              <a:buChar char="•"/>
            </a:pPr>
            <a:r>
              <a:rPr lang="en-GB" dirty="0"/>
              <a:t>Delays in submitting.</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2086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7EDA6-D724-672D-C2E7-7593342B4BDF}"/>
              </a:ext>
            </a:extLst>
          </p:cNvPr>
          <p:cNvSpPr>
            <a:spLocks noGrp="1"/>
          </p:cNvSpPr>
          <p:nvPr>
            <p:ph type="title"/>
          </p:nvPr>
        </p:nvSpPr>
        <p:spPr/>
        <p:txBody>
          <a:bodyPr/>
          <a:lstStyle/>
          <a:p>
            <a:r>
              <a:rPr lang="en-GB" dirty="0"/>
              <a:t>TR28’s</a:t>
            </a:r>
          </a:p>
        </p:txBody>
      </p:sp>
      <p:sp>
        <p:nvSpPr>
          <p:cNvPr id="3" name="Content Placeholder 2">
            <a:extLst>
              <a:ext uri="{FF2B5EF4-FFF2-40B4-BE49-F238E27FC236}">
                <a16:creationId xmlns:a16="http://schemas.microsoft.com/office/drawing/2014/main" id="{D66EE699-7F92-B918-271E-8C16FB0E165D}"/>
              </a:ext>
            </a:extLst>
          </p:cNvPr>
          <p:cNvSpPr>
            <a:spLocks noGrp="1"/>
          </p:cNvSpPr>
          <p:nvPr>
            <p:ph sz="quarter" idx="11"/>
          </p:nvPr>
        </p:nvSpPr>
        <p:spPr/>
        <p:txBody>
          <a:bodyPr/>
          <a:lstStyle/>
          <a:p>
            <a:endParaRPr lang="en-GB" dirty="0"/>
          </a:p>
          <a:p>
            <a:pPr marL="285750" indent="-285750">
              <a:buFont typeface="Arial" panose="020B0604020202020204" pitchFamily="34" charset="0"/>
              <a:buChar char="•"/>
            </a:pPr>
            <a:r>
              <a:rPr lang="en-GB" dirty="0"/>
              <a:t>Can only be used for service prior to       on-boarding to MCR</a:t>
            </a:r>
          </a:p>
          <a:p>
            <a:pPr marL="285750" indent="-285750">
              <a:buFont typeface="Arial" panose="020B0604020202020204" pitchFamily="34" charset="0"/>
              <a:buChar char="•"/>
            </a:pPr>
            <a:r>
              <a:rPr lang="en-GB" dirty="0"/>
              <a:t>Being used in place of MDC</a:t>
            </a:r>
          </a:p>
          <a:p>
            <a:pPr marL="285750" indent="-285750">
              <a:buFont typeface="Arial" panose="020B0604020202020204" pitchFamily="34" charset="0"/>
              <a:buChar char="•"/>
            </a:pPr>
            <a:r>
              <a:rPr lang="en-GB" dirty="0"/>
              <a:t>Salary scale code – W00.</a:t>
            </a:r>
          </a:p>
        </p:txBody>
      </p:sp>
    </p:spTree>
    <p:extLst>
      <p:ext uri="{BB962C8B-B14F-4D97-AF65-F5344CB8AC3E}">
        <p14:creationId xmlns:p14="http://schemas.microsoft.com/office/powerpoint/2010/main" val="1422070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7876-1596-6839-B2C0-F24DA03F6F9C}"/>
              </a:ext>
            </a:extLst>
          </p:cNvPr>
          <p:cNvSpPr>
            <a:spLocks noGrp="1"/>
          </p:cNvSpPr>
          <p:nvPr>
            <p:ph type="title"/>
          </p:nvPr>
        </p:nvSpPr>
        <p:spPr>
          <a:xfrm>
            <a:off x="345993" y="557276"/>
            <a:ext cx="8476994" cy="602987"/>
          </a:xfrm>
        </p:spPr>
        <p:txBody>
          <a:bodyPr/>
          <a:lstStyle/>
          <a:p>
            <a:r>
              <a:rPr lang="en-GB" dirty="0"/>
              <a:t>MCR common issues/errors</a:t>
            </a:r>
          </a:p>
        </p:txBody>
      </p:sp>
      <p:sp>
        <p:nvSpPr>
          <p:cNvPr id="3" name="Content Placeholder 2">
            <a:extLst>
              <a:ext uri="{FF2B5EF4-FFF2-40B4-BE49-F238E27FC236}">
                <a16:creationId xmlns:a16="http://schemas.microsoft.com/office/drawing/2014/main" id="{9E0D7116-F55B-4FDF-980E-2A4753D9FAC3}"/>
              </a:ext>
            </a:extLst>
          </p:cNvPr>
          <p:cNvSpPr>
            <a:spLocks noGrp="1"/>
          </p:cNvSpPr>
          <p:nvPr>
            <p:ph sz="quarter" idx="11"/>
          </p:nvPr>
        </p:nvSpPr>
        <p:spPr/>
        <p:txBody>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Rejected MCR - suspended due to outstanding errors – the employer is not correcting their errors within the three-month period resulting in their submission being rejected as they have a suspended account</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Incorrectly recording a Back dated pay award – have rolled the back dated pay into the actual pensionable pay, therefore the template believes the tier is incorrect – split the back pay over the months it relates too</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Changing their MCR file to remove Amber errors prior to sending the submission despite the error being a genuine payroll mistake – this then causes a mismatch between the file and payment</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Rejected MCR submission due to ‘Too Few Columns’ – this usually occurs when an MCR Submissions csv file has been opened outside of the template prior to uploading to the portal – You will need to save a new csv using the Template, please ensure not to open the file.</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Recording family leave/sick pay and using incorrect notional pay – this can generate an incorrect tier</a:t>
            </a:r>
          </a:p>
          <a:p>
            <a:pPr marL="285750" indent="-285750">
              <a:buFont typeface="Arial" panose="020B0604020202020204" pitchFamily="34" charset="0"/>
              <a:buChar char="•"/>
            </a:pPr>
            <a:r>
              <a:rPr lang="en-GB" sz="1800" dirty="0">
                <a:latin typeface="Calibri" panose="020F0502020204030204" pitchFamily="34" charset="0"/>
                <a:cs typeface="Times New Roman" panose="02020603050405020304" pitchFamily="18" charset="0"/>
              </a:rPr>
              <a:t>Any payment in lieu of notice to terminate a contract or any payment to cover the loss of any contractual        holiday pay is non pensionable.</a:t>
            </a:r>
          </a:p>
          <a:p>
            <a:pPr marL="285750" indent="-28575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9534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67876-1596-6839-B2C0-F24DA03F6F9C}"/>
              </a:ext>
            </a:extLst>
          </p:cNvPr>
          <p:cNvSpPr>
            <a:spLocks noGrp="1"/>
          </p:cNvSpPr>
          <p:nvPr>
            <p:ph type="title"/>
          </p:nvPr>
        </p:nvSpPr>
        <p:spPr>
          <a:xfrm>
            <a:off x="345993" y="557276"/>
            <a:ext cx="8476994" cy="602987"/>
          </a:xfrm>
        </p:spPr>
        <p:txBody>
          <a:bodyPr/>
          <a:lstStyle/>
          <a:p>
            <a:r>
              <a:rPr lang="en-GB"/>
              <a:t>MCR common issues/errors</a:t>
            </a:r>
            <a:endParaRPr lang="en-GB" dirty="0"/>
          </a:p>
        </p:txBody>
      </p:sp>
      <p:sp>
        <p:nvSpPr>
          <p:cNvPr id="3" name="Content Placeholder 2">
            <a:extLst>
              <a:ext uri="{FF2B5EF4-FFF2-40B4-BE49-F238E27FC236}">
                <a16:creationId xmlns:a16="http://schemas.microsoft.com/office/drawing/2014/main" id="{9E0D7116-F55B-4FDF-980E-2A4753D9FAC3}"/>
              </a:ext>
            </a:extLst>
          </p:cNvPr>
          <p:cNvSpPr>
            <a:spLocks noGrp="1"/>
          </p:cNvSpPr>
          <p:nvPr>
            <p:ph sz="quarter" idx="1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Overtime rolled into actual pensionable pay as well as being in the overtime columns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Overtime only noted in Pensionable overtime column and not overtime column</a:t>
            </a:r>
          </a:p>
          <a:p>
            <a:pPr marL="34290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Overflow/Mismatch 13 error – not using paste values to move data into the Template. Another cause is copying cells which appear to have no data but may have a ‘space’ inserted.</a:t>
            </a:r>
          </a:p>
          <a:p>
            <a:pPr marL="342900" lvl="0" indent="-342900">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846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CFB1-4F61-4502-83B8-F8CCD73D5507}"/>
              </a:ext>
            </a:extLst>
          </p:cNvPr>
          <p:cNvSpPr>
            <a:spLocks noGrp="1"/>
          </p:cNvSpPr>
          <p:nvPr>
            <p:ph type="title"/>
          </p:nvPr>
        </p:nvSpPr>
        <p:spPr>
          <a:xfrm>
            <a:off x="6827025" y="557276"/>
            <a:ext cx="5028092" cy="1693555"/>
          </a:xfrm>
        </p:spPr>
        <p:txBody>
          <a:bodyPr/>
          <a:lstStyle/>
          <a:p>
            <a:r>
              <a:rPr lang="en-GB" dirty="0"/>
              <a:t>Monthly Contributions Reconciliation</a:t>
            </a:r>
          </a:p>
        </p:txBody>
      </p:sp>
      <p:sp>
        <p:nvSpPr>
          <p:cNvPr id="3" name="Content Placeholder 2">
            <a:extLst>
              <a:ext uri="{FF2B5EF4-FFF2-40B4-BE49-F238E27FC236}">
                <a16:creationId xmlns:a16="http://schemas.microsoft.com/office/drawing/2014/main" id="{A453F3D4-4FBF-420F-A133-0F3D7D613095}"/>
              </a:ext>
            </a:extLst>
          </p:cNvPr>
          <p:cNvSpPr>
            <a:spLocks noGrp="1"/>
          </p:cNvSpPr>
          <p:nvPr>
            <p:ph sz="quarter" idx="11"/>
          </p:nvPr>
        </p:nvSpPr>
        <p:spPr>
          <a:xfrm>
            <a:off x="6835046" y="2321168"/>
            <a:ext cx="5020070" cy="3522357"/>
          </a:xfrm>
        </p:spPr>
        <p:txBody>
          <a:bodyPr/>
          <a:lstStyle/>
          <a:p>
            <a:pPr marL="285750" indent="-285750">
              <a:buFont typeface="Arial" panose="020B0604020202020204" pitchFamily="34" charset="0"/>
              <a:buChar char="•"/>
            </a:pPr>
            <a:r>
              <a:rPr lang="en-GB" dirty="0"/>
              <a:t>What are Role Identifiers?</a:t>
            </a:r>
          </a:p>
          <a:p>
            <a:pPr marL="285750" indent="-285750">
              <a:buFont typeface="Arial" panose="020B0604020202020204" pitchFamily="34" charset="0"/>
              <a:buChar char="•"/>
            </a:pPr>
            <a:r>
              <a:rPr lang="en-GB" dirty="0"/>
              <a:t>What are they used for?</a:t>
            </a:r>
          </a:p>
          <a:p>
            <a:pPr marL="285750" indent="-285750">
              <a:buFont typeface="Arial" panose="020B0604020202020204" pitchFamily="34" charset="0"/>
              <a:buChar char="•"/>
            </a:pPr>
            <a:r>
              <a:rPr lang="en-GB" dirty="0"/>
              <a:t>How are they related to tiers for contributions?</a:t>
            </a:r>
          </a:p>
          <a:p>
            <a:pPr marL="285750" indent="-285750">
              <a:buFont typeface="Arial" panose="020B0604020202020204" pitchFamily="34" charset="0"/>
              <a:buChar char="•"/>
            </a:pPr>
            <a:r>
              <a:rPr lang="en-GB" dirty="0"/>
              <a:t>Understanding the importance of keeping Role Identifiers the same throughout the member’s contract.</a:t>
            </a:r>
          </a:p>
        </p:txBody>
      </p:sp>
    </p:spTree>
    <p:extLst>
      <p:ext uri="{BB962C8B-B14F-4D97-AF65-F5344CB8AC3E}">
        <p14:creationId xmlns:p14="http://schemas.microsoft.com/office/powerpoint/2010/main" val="364094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394E-42C7-43F5-AFF1-A5E274BC2395}"/>
              </a:ext>
            </a:extLst>
          </p:cNvPr>
          <p:cNvSpPr>
            <a:spLocks noGrp="1"/>
          </p:cNvSpPr>
          <p:nvPr>
            <p:ph type="title"/>
          </p:nvPr>
        </p:nvSpPr>
        <p:spPr/>
        <p:txBody>
          <a:bodyPr/>
          <a:lstStyle/>
          <a:p>
            <a:r>
              <a:rPr lang="en-GB" dirty="0"/>
              <a:t>MCR Role Identifier</a:t>
            </a:r>
          </a:p>
        </p:txBody>
      </p:sp>
      <p:sp>
        <p:nvSpPr>
          <p:cNvPr id="3" name="Content Placeholder 2">
            <a:extLst>
              <a:ext uri="{FF2B5EF4-FFF2-40B4-BE49-F238E27FC236}">
                <a16:creationId xmlns:a16="http://schemas.microsoft.com/office/drawing/2014/main" id="{4E3674AA-18BC-46C9-A992-3B8BD30564C8}"/>
              </a:ext>
            </a:extLst>
          </p:cNvPr>
          <p:cNvSpPr>
            <a:spLocks noGrp="1"/>
          </p:cNvSpPr>
          <p:nvPr>
            <p:ph sz="quarter" idx="11"/>
          </p:nvPr>
        </p:nvSpPr>
        <p:spPr>
          <a:xfrm>
            <a:off x="354014" y="1271526"/>
            <a:ext cx="10707687" cy="5029198"/>
          </a:xfrm>
        </p:spPr>
        <p:txBody>
          <a:bodyPr/>
          <a:lstStyle/>
          <a:p>
            <a:pPr algn="just"/>
            <a:r>
              <a:rPr lang="en-GB" sz="1600" dirty="0">
                <a:solidFill>
                  <a:srgbClr val="585858"/>
                </a:solidFill>
              </a:rPr>
              <a:t>This field will be used to uniquely identify an “employment” and the role within an “employment”.  </a:t>
            </a:r>
          </a:p>
          <a:p>
            <a:pPr algn="just"/>
            <a:r>
              <a:rPr lang="en-GB" sz="1600" dirty="0">
                <a:solidFill>
                  <a:srgbClr val="585858"/>
                </a:solidFill>
              </a:rPr>
              <a:t>We currently do this on our systems by using  the following sting of data:</a:t>
            </a:r>
          </a:p>
          <a:p>
            <a:pPr algn="just"/>
            <a:endParaRPr lang="en-GB" sz="1600" dirty="0">
              <a:solidFill>
                <a:srgbClr val="585858"/>
              </a:solidFill>
            </a:endParaRPr>
          </a:p>
          <a:p>
            <a:pPr algn="just"/>
            <a:endParaRPr lang="en-GB" sz="1600" dirty="0">
              <a:solidFill>
                <a:srgbClr val="585858"/>
              </a:solidFill>
            </a:endParaRPr>
          </a:p>
          <a:p>
            <a:pPr algn="just"/>
            <a:r>
              <a:rPr lang="en-GB" sz="1600" dirty="0">
                <a:solidFill>
                  <a:srgbClr val="585858"/>
                </a:solidFill>
              </a:rPr>
              <a:t>This string is limited as a member can have multiple employments or multiple roles within an employment that would be submitted using the same Local Authority Number and Establishment Number (concurrent service). </a:t>
            </a:r>
          </a:p>
          <a:p>
            <a:pPr algn="just"/>
            <a:r>
              <a:rPr lang="en-GB" sz="1600" dirty="0">
                <a:solidFill>
                  <a:srgbClr val="585858"/>
                </a:solidFill>
              </a:rPr>
              <a:t>The Role Identifier (RI) has been introduced to extend this string to allow us to record ‘Concurrent Service’ within the same Local Authority Number and Establishment Number without the need for employers to ‘roll up’ the service into one row of data. </a:t>
            </a:r>
          </a:p>
          <a:p>
            <a:pPr algn="just"/>
            <a:endParaRPr lang="en-GB" sz="1600" dirty="0">
              <a:solidFill>
                <a:srgbClr val="585858"/>
              </a:solidFill>
            </a:endParaRPr>
          </a:p>
          <a:p>
            <a:pPr algn="just"/>
            <a:endParaRPr lang="en-GB" sz="1600" dirty="0">
              <a:solidFill>
                <a:srgbClr val="585858"/>
              </a:solidFill>
            </a:endParaRPr>
          </a:p>
          <a:p>
            <a:endParaRPr lang="en-GB" sz="1600" dirty="0"/>
          </a:p>
        </p:txBody>
      </p:sp>
      <p:graphicFrame>
        <p:nvGraphicFramePr>
          <p:cNvPr id="5" name="Diagram 4">
            <a:extLst>
              <a:ext uri="{FF2B5EF4-FFF2-40B4-BE49-F238E27FC236}">
                <a16:creationId xmlns:a16="http://schemas.microsoft.com/office/drawing/2014/main" id="{BD7531E0-7184-4B55-B712-B713950B78EB}"/>
              </a:ext>
            </a:extLst>
          </p:cNvPr>
          <p:cNvGraphicFramePr/>
          <p:nvPr>
            <p:extLst>
              <p:ext uri="{D42A27DB-BD31-4B8C-83A1-F6EECF244321}">
                <p14:modId xmlns:p14="http://schemas.microsoft.com/office/powerpoint/2010/main" val="1593122488"/>
              </p:ext>
            </p:extLst>
          </p:nvPr>
        </p:nvGraphicFramePr>
        <p:xfrm>
          <a:off x="8274800" y="2877556"/>
          <a:ext cx="1530757" cy="7821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rrow: Chevron 7">
            <a:extLst>
              <a:ext uri="{FF2B5EF4-FFF2-40B4-BE49-F238E27FC236}">
                <a16:creationId xmlns:a16="http://schemas.microsoft.com/office/drawing/2014/main" id="{EB7FBB53-3C29-4DB0-BFB8-82C99F5608A1}"/>
              </a:ext>
            </a:extLst>
          </p:cNvPr>
          <p:cNvSpPr/>
          <p:nvPr/>
        </p:nvSpPr>
        <p:spPr>
          <a:xfrm>
            <a:off x="9291610" y="2270922"/>
            <a:ext cx="1738364" cy="564811"/>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Role Identifier</a:t>
            </a:r>
          </a:p>
        </p:txBody>
      </p:sp>
      <p:sp>
        <p:nvSpPr>
          <p:cNvPr id="9" name="Arrow: Chevron 8">
            <a:extLst>
              <a:ext uri="{FF2B5EF4-FFF2-40B4-BE49-F238E27FC236}">
                <a16:creationId xmlns:a16="http://schemas.microsoft.com/office/drawing/2014/main" id="{D49F3630-6EC8-4BE7-8712-C4F31F9D82F3}"/>
              </a:ext>
            </a:extLst>
          </p:cNvPr>
          <p:cNvSpPr/>
          <p:nvPr/>
        </p:nvSpPr>
        <p:spPr>
          <a:xfrm>
            <a:off x="7603320" y="2270922"/>
            <a:ext cx="1738364" cy="564811"/>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Establishment number</a:t>
            </a:r>
          </a:p>
        </p:txBody>
      </p:sp>
      <p:sp>
        <p:nvSpPr>
          <p:cNvPr id="10" name="Arrow: Chevron 9">
            <a:extLst>
              <a:ext uri="{FF2B5EF4-FFF2-40B4-BE49-F238E27FC236}">
                <a16:creationId xmlns:a16="http://schemas.microsoft.com/office/drawing/2014/main" id="{5F0C65CD-6440-4E05-8560-995CF769462C}"/>
              </a:ext>
            </a:extLst>
          </p:cNvPr>
          <p:cNvSpPr/>
          <p:nvPr/>
        </p:nvSpPr>
        <p:spPr>
          <a:xfrm>
            <a:off x="5955358" y="2270923"/>
            <a:ext cx="1738364" cy="564811"/>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Local Authority number</a:t>
            </a:r>
          </a:p>
        </p:txBody>
      </p:sp>
      <p:sp>
        <p:nvSpPr>
          <p:cNvPr id="11" name="Arrow: Chevron 10">
            <a:extLst>
              <a:ext uri="{FF2B5EF4-FFF2-40B4-BE49-F238E27FC236}">
                <a16:creationId xmlns:a16="http://schemas.microsoft.com/office/drawing/2014/main" id="{E3E660C2-A687-4CA1-9431-FAC4105B5C0E}"/>
              </a:ext>
            </a:extLst>
          </p:cNvPr>
          <p:cNvSpPr/>
          <p:nvPr/>
        </p:nvSpPr>
        <p:spPr>
          <a:xfrm>
            <a:off x="4307396" y="2270923"/>
            <a:ext cx="1738364" cy="56481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Date of birth</a:t>
            </a:r>
          </a:p>
        </p:txBody>
      </p:sp>
      <p:sp>
        <p:nvSpPr>
          <p:cNvPr id="12" name="Arrow: Chevron 11">
            <a:extLst>
              <a:ext uri="{FF2B5EF4-FFF2-40B4-BE49-F238E27FC236}">
                <a16:creationId xmlns:a16="http://schemas.microsoft.com/office/drawing/2014/main" id="{398FB7F4-A499-402B-AE04-22810D7A15B7}"/>
              </a:ext>
            </a:extLst>
          </p:cNvPr>
          <p:cNvSpPr/>
          <p:nvPr/>
        </p:nvSpPr>
        <p:spPr>
          <a:xfrm>
            <a:off x="2646492" y="2270922"/>
            <a:ext cx="1738364" cy="56481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National Insurance number</a:t>
            </a:r>
          </a:p>
        </p:txBody>
      </p:sp>
      <p:sp>
        <p:nvSpPr>
          <p:cNvPr id="13" name="Arrow: Chevron 12">
            <a:extLst>
              <a:ext uri="{FF2B5EF4-FFF2-40B4-BE49-F238E27FC236}">
                <a16:creationId xmlns:a16="http://schemas.microsoft.com/office/drawing/2014/main" id="{35D0E1FF-96B8-4C11-969F-BCECD95D3EB1}"/>
              </a:ext>
            </a:extLst>
          </p:cNvPr>
          <p:cNvSpPr/>
          <p:nvPr/>
        </p:nvSpPr>
        <p:spPr>
          <a:xfrm>
            <a:off x="998530" y="2270922"/>
            <a:ext cx="1738364" cy="5648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Teachers’ Pensions Reference number</a:t>
            </a:r>
          </a:p>
        </p:txBody>
      </p:sp>
    </p:spTree>
    <p:extLst>
      <p:ext uri="{BB962C8B-B14F-4D97-AF65-F5344CB8AC3E}">
        <p14:creationId xmlns:p14="http://schemas.microsoft.com/office/powerpoint/2010/main" val="41697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DFC8-7157-4EDE-AC14-E4FF31A285BF}"/>
              </a:ext>
            </a:extLst>
          </p:cNvPr>
          <p:cNvSpPr>
            <a:spLocks noGrp="1"/>
          </p:cNvSpPr>
          <p:nvPr>
            <p:ph type="title"/>
          </p:nvPr>
        </p:nvSpPr>
        <p:spPr>
          <a:xfrm>
            <a:off x="345993" y="557276"/>
            <a:ext cx="8858297" cy="602987"/>
          </a:xfrm>
        </p:spPr>
        <p:txBody>
          <a:bodyPr/>
          <a:lstStyle/>
          <a:p>
            <a:r>
              <a:rPr lang="en-GB" dirty="0"/>
              <a:t>MCR Role Identifier (continued)</a:t>
            </a:r>
          </a:p>
        </p:txBody>
      </p:sp>
      <p:sp>
        <p:nvSpPr>
          <p:cNvPr id="3" name="Content Placeholder 2">
            <a:extLst>
              <a:ext uri="{FF2B5EF4-FFF2-40B4-BE49-F238E27FC236}">
                <a16:creationId xmlns:a16="http://schemas.microsoft.com/office/drawing/2014/main" id="{1DD9427A-2CBD-4A56-836A-7340AE601DF1}"/>
              </a:ext>
            </a:extLst>
          </p:cNvPr>
          <p:cNvSpPr>
            <a:spLocks noGrp="1"/>
          </p:cNvSpPr>
          <p:nvPr>
            <p:ph sz="quarter" idx="11"/>
          </p:nvPr>
        </p:nvSpPr>
        <p:spPr/>
        <p:txBody>
          <a:bodyPr/>
          <a:lstStyle/>
          <a:p>
            <a:pPr algn="just"/>
            <a:r>
              <a:rPr lang="en-GB" sz="1600" dirty="0">
                <a:solidFill>
                  <a:srgbClr val="585858"/>
                </a:solidFill>
              </a:rPr>
              <a:t>The RI will be an employer generated reference that must contain two values separated by a ‘/’ symbol.</a:t>
            </a:r>
          </a:p>
          <a:p>
            <a:pPr algn="just"/>
            <a:r>
              <a:rPr lang="en-GB" sz="1600" dirty="0">
                <a:solidFill>
                  <a:srgbClr val="585858"/>
                </a:solidFill>
              </a:rPr>
              <a:t>The first value will uniquely identify the “employment” and the second number the role within that “employment”. </a:t>
            </a:r>
          </a:p>
          <a:p>
            <a:pPr algn="just"/>
            <a:endParaRPr lang="en-GB" dirty="0">
              <a:solidFill>
                <a:srgbClr val="585858"/>
              </a:solidFill>
            </a:endParaRPr>
          </a:p>
          <a:p>
            <a:pPr algn="just"/>
            <a:endParaRPr lang="en-GB" sz="2000" dirty="0">
              <a:solidFill>
                <a:srgbClr val="585858"/>
              </a:solidFill>
            </a:endParaRPr>
          </a:p>
          <a:p>
            <a:pPr algn="just"/>
            <a:endParaRPr lang="en-GB" dirty="0">
              <a:solidFill>
                <a:srgbClr val="585858"/>
              </a:solidFill>
            </a:endParaRPr>
          </a:p>
          <a:p>
            <a:pPr algn="just"/>
            <a:r>
              <a:rPr lang="en-GB" sz="1600" dirty="0">
                <a:solidFill>
                  <a:srgbClr val="585858"/>
                </a:solidFill>
              </a:rPr>
              <a:t>We require both of these values to enable us to correctly validate the contribution calculations for members with different contractual arrangements. From analysis undertaken by us, there are two types of contractual arrangements a member could have: </a:t>
            </a:r>
          </a:p>
          <a:p>
            <a:pPr marL="742950" lvl="1" indent="-285750" algn="just">
              <a:buClr>
                <a:srgbClr val="94CE09"/>
              </a:buClr>
              <a:buFont typeface="Arial" panose="020B0604020202020204" pitchFamily="34" charset="0"/>
              <a:buChar char="•"/>
            </a:pPr>
            <a:r>
              <a:rPr lang="en-GB" sz="1600" b="1" dirty="0">
                <a:solidFill>
                  <a:srgbClr val="585858"/>
                </a:solidFill>
              </a:rPr>
              <a:t>Type 1</a:t>
            </a:r>
            <a:r>
              <a:rPr lang="en-GB" sz="1600" dirty="0">
                <a:solidFill>
                  <a:srgbClr val="585858"/>
                </a:solidFill>
              </a:rPr>
              <a:t> - A separate contract of employment for each job role a member has with an employer</a:t>
            </a:r>
          </a:p>
          <a:p>
            <a:pPr marL="742950" lvl="1" indent="-285750" algn="just">
              <a:buClr>
                <a:srgbClr val="94CE09"/>
              </a:buClr>
              <a:buFont typeface="Arial" panose="020B0604020202020204" pitchFamily="34" charset="0"/>
              <a:buChar char="•"/>
            </a:pPr>
            <a:r>
              <a:rPr lang="en-GB" sz="1600" b="1" dirty="0">
                <a:solidFill>
                  <a:srgbClr val="585858"/>
                </a:solidFill>
              </a:rPr>
              <a:t>Type 2</a:t>
            </a:r>
            <a:r>
              <a:rPr lang="en-GB" sz="1600" dirty="0">
                <a:solidFill>
                  <a:srgbClr val="585858"/>
                </a:solidFill>
              </a:rPr>
              <a:t> - A single contract of employment for all job roles a member has with an employer</a:t>
            </a:r>
          </a:p>
          <a:p>
            <a:pPr algn="just"/>
            <a:r>
              <a:rPr lang="en-GB" sz="1600" dirty="0">
                <a:solidFill>
                  <a:srgbClr val="585858"/>
                </a:solidFill>
              </a:rPr>
              <a:t>As the contractual arrangement is not something we can determine, it’s up to an employer to decide which of these they have in place for their members and generate the RI accordingly. </a:t>
            </a:r>
          </a:p>
          <a:p>
            <a:pPr algn="just"/>
            <a:endParaRPr lang="en-GB" sz="1600" dirty="0">
              <a:solidFill>
                <a:srgbClr val="585858"/>
              </a:solidFill>
            </a:endParaRPr>
          </a:p>
          <a:p>
            <a:pPr algn="just"/>
            <a:endParaRPr lang="en-GB" sz="2000" dirty="0">
              <a:solidFill>
                <a:srgbClr val="585858"/>
              </a:solidFill>
            </a:endParaRPr>
          </a:p>
          <a:p>
            <a:endParaRPr lang="en-GB" dirty="0"/>
          </a:p>
        </p:txBody>
      </p:sp>
      <p:grpSp>
        <p:nvGrpSpPr>
          <p:cNvPr id="4" name="Group 3">
            <a:extLst>
              <a:ext uri="{FF2B5EF4-FFF2-40B4-BE49-F238E27FC236}">
                <a16:creationId xmlns:a16="http://schemas.microsoft.com/office/drawing/2014/main" id="{15951C56-7CC6-48AD-9E14-FF12B7267B11}"/>
              </a:ext>
            </a:extLst>
          </p:cNvPr>
          <p:cNvGrpSpPr/>
          <p:nvPr/>
        </p:nvGrpSpPr>
        <p:grpSpPr>
          <a:xfrm>
            <a:off x="1246837" y="2446177"/>
            <a:ext cx="1302461" cy="1302461"/>
            <a:chOff x="4688" y="385444"/>
            <a:chExt cx="1302461" cy="1302461"/>
          </a:xfrm>
        </p:grpSpPr>
        <p:sp>
          <p:nvSpPr>
            <p:cNvPr id="23" name="Oval 22">
              <a:extLst>
                <a:ext uri="{FF2B5EF4-FFF2-40B4-BE49-F238E27FC236}">
                  <a16:creationId xmlns:a16="http://schemas.microsoft.com/office/drawing/2014/main" id="{91F97B9C-6C21-4ABB-8A1E-1BDCF59DA24D}"/>
                </a:ext>
              </a:extLst>
            </p:cNvPr>
            <p:cNvSpPr/>
            <p:nvPr/>
          </p:nvSpPr>
          <p:spPr>
            <a:xfrm>
              <a:off x="4688" y="385444"/>
              <a:ext cx="1302461" cy="130246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AED79063-FBEE-43E8-9B4F-336E26526FF0}"/>
                </a:ext>
              </a:extLst>
            </p:cNvPr>
            <p:cNvSpPr txBox="1"/>
            <p:nvPr/>
          </p:nvSpPr>
          <p:spPr>
            <a:xfrm>
              <a:off x="195429"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Employment</a:t>
              </a:r>
            </a:p>
          </p:txBody>
        </p:sp>
      </p:grpSp>
      <p:grpSp>
        <p:nvGrpSpPr>
          <p:cNvPr id="5" name="Group 4">
            <a:extLst>
              <a:ext uri="{FF2B5EF4-FFF2-40B4-BE49-F238E27FC236}">
                <a16:creationId xmlns:a16="http://schemas.microsoft.com/office/drawing/2014/main" id="{0B126253-1042-4867-B411-573ADE348BB2}"/>
              </a:ext>
            </a:extLst>
          </p:cNvPr>
          <p:cNvGrpSpPr/>
          <p:nvPr/>
        </p:nvGrpSpPr>
        <p:grpSpPr>
          <a:xfrm>
            <a:off x="2655058" y="2719694"/>
            <a:ext cx="755427" cy="755427"/>
            <a:chOff x="1412909" y="658961"/>
            <a:chExt cx="755427" cy="755427"/>
          </a:xfrm>
        </p:grpSpPr>
        <p:sp>
          <p:nvSpPr>
            <p:cNvPr id="21" name="Plus Sign 20">
              <a:extLst>
                <a:ext uri="{FF2B5EF4-FFF2-40B4-BE49-F238E27FC236}">
                  <a16:creationId xmlns:a16="http://schemas.microsoft.com/office/drawing/2014/main" id="{821BEFE4-013C-4274-BF7B-FFD5DEB583AE}"/>
                </a:ext>
              </a:extLst>
            </p:cNvPr>
            <p:cNvSpPr/>
            <p:nvPr/>
          </p:nvSpPr>
          <p:spPr>
            <a:xfrm>
              <a:off x="1412909" y="658961"/>
              <a:ext cx="755427" cy="755427"/>
            </a:xfrm>
            <a:prstGeom prst="mathPlus">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Plus Sign 6">
              <a:extLst>
                <a:ext uri="{FF2B5EF4-FFF2-40B4-BE49-F238E27FC236}">
                  <a16:creationId xmlns:a16="http://schemas.microsoft.com/office/drawing/2014/main" id="{8CA9D420-DA63-4919-81C5-7C6730C11B1C}"/>
                </a:ext>
              </a:extLst>
            </p:cNvPr>
            <p:cNvSpPr txBox="1"/>
            <p:nvPr/>
          </p:nvSpPr>
          <p:spPr>
            <a:xfrm>
              <a:off x="1513041" y="947836"/>
              <a:ext cx="555163" cy="177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6" name="Group 5">
            <a:extLst>
              <a:ext uri="{FF2B5EF4-FFF2-40B4-BE49-F238E27FC236}">
                <a16:creationId xmlns:a16="http://schemas.microsoft.com/office/drawing/2014/main" id="{C0E857EA-69F8-40BE-A674-63121E631924}"/>
              </a:ext>
            </a:extLst>
          </p:cNvPr>
          <p:cNvGrpSpPr/>
          <p:nvPr/>
        </p:nvGrpSpPr>
        <p:grpSpPr>
          <a:xfrm>
            <a:off x="3516245" y="2446177"/>
            <a:ext cx="1302461" cy="1302461"/>
            <a:chOff x="2274096" y="385444"/>
            <a:chExt cx="1302461" cy="1302461"/>
          </a:xfrm>
        </p:grpSpPr>
        <p:sp>
          <p:nvSpPr>
            <p:cNvPr id="19" name="Oval 18">
              <a:extLst>
                <a:ext uri="{FF2B5EF4-FFF2-40B4-BE49-F238E27FC236}">
                  <a16:creationId xmlns:a16="http://schemas.microsoft.com/office/drawing/2014/main" id="{FEFFB4BA-7E5C-4A95-84C7-4CF55A7B6399}"/>
                </a:ext>
              </a:extLst>
            </p:cNvPr>
            <p:cNvSpPr/>
            <p:nvPr/>
          </p:nvSpPr>
          <p:spPr>
            <a:xfrm>
              <a:off x="2274096" y="385444"/>
              <a:ext cx="1302461" cy="1302461"/>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Oval 8">
              <a:extLst>
                <a:ext uri="{FF2B5EF4-FFF2-40B4-BE49-F238E27FC236}">
                  <a16:creationId xmlns:a16="http://schemas.microsoft.com/office/drawing/2014/main" id="{9D3541E2-686A-4F51-B44B-0600FED6E3ED}"/>
                </a:ext>
              </a:extLst>
            </p:cNvPr>
            <p:cNvSpPr txBox="1"/>
            <p:nvPr/>
          </p:nvSpPr>
          <p:spPr>
            <a:xfrm>
              <a:off x="2464837"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kern="1200" dirty="0"/>
                <a:t>/</a:t>
              </a:r>
            </a:p>
          </p:txBody>
        </p:sp>
      </p:grpSp>
      <p:grpSp>
        <p:nvGrpSpPr>
          <p:cNvPr id="7" name="Group 6">
            <a:extLst>
              <a:ext uri="{FF2B5EF4-FFF2-40B4-BE49-F238E27FC236}">
                <a16:creationId xmlns:a16="http://schemas.microsoft.com/office/drawing/2014/main" id="{100362CA-05A5-406F-81EA-AAD81304DFED}"/>
              </a:ext>
            </a:extLst>
          </p:cNvPr>
          <p:cNvGrpSpPr/>
          <p:nvPr/>
        </p:nvGrpSpPr>
        <p:grpSpPr>
          <a:xfrm>
            <a:off x="4924466" y="2719694"/>
            <a:ext cx="755427" cy="755427"/>
            <a:chOff x="3682317" y="658961"/>
            <a:chExt cx="755427" cy="755427"/>
          </a:xfrm>
        </p:grpSpPr>
        <p:sp>
          <p:nvSpPr>
            <p:cNvPr id="17" name="Plus Sign 16">
              <a:extLst>
                <a:ext uri="{FF2B5EF4-FFF2-40B4-BE49-F238E27FC236}">
                  <a16:creationId xmlns:a16="http://schemas.microsoft.com/office/drawing/2014/main" id="{E1C4E422-38DA-491A-AA76-81948DBDFA6F}"/>
                </a:ext>
              </a:extLst>
            </p:cNvPr>
            <p:cNvSpPr/>
            <p:nvPr/>
          </p:nvSpPr>
          <p:spPr>
            <a:xfrm>
              <a:off x="3682317" y="658961"/>
              <a:ext cx="755427" cy="755427"/>
            </a:xfrm>
            <a:prstGeom prst="mathPlus">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8" name="Plus Sign 10">
              <a:extLst>
                <a:ext uri="{FF2B5EF4-FFF2-40B4-BE49-F238E27FC236}">
                  <a16:creationId xmlns:a16="http://schemas.microsoft.com/office/drawing/2014/main" id="{8C8C66E0-A900-40FD-A0E8-BEDE3BAB21C1}"/>
                </a:ext>
              </a:extLst>
            </p:cNvPr>
            <p:cNvSpPr txBox="1"/>
            <p:nvPr/>
          </p:nvSpPr>
          <p:spPr>
            <a:xfrm>
              <a:off x="3782449" y="947836"/>
              <a:ext cx="555163" cy="1776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8" name="Group 7">
            <a:extLst>
              <a:ext uri="{FF2B5EF4-FFF2-40B4-BE49-F238E27FC236}">
                <a16:creationId xmlns:a16="http://schemas.microsoft.com/office/drawing/2014/main" id="{64E58634-D7F2-4EF2-81BD-4B0492EBDF22}"/>
              </a:ext>
            </a:extLst>
          </p:cNvPr>
          <p:cNvGrpSpPr/>
          <p:nvPr/>
        </p:nvGrpSpPr>
        <p:grpSpPr>
          <a:xfrm>
            <a:off x="5785653" y="2446177"/>
            <a:ext cx="1302461" cy="1302461"/>
            <a:chOff x="4543504" y="385444"/>
            <a:chExt cx="1302461" cy="1302461"/>
          </a:xfrm>
        </p:grpSpPr>
        <p:sp>
          <p:nvSpPr>
            <p:cNvPr id="15" name="Oval 14">
              <a:extLst>
                <a:ext uri="{FF2B5EF4-FFF2-40B4-BE49-F238E27FC236}">
                  <a16:creationId xmlns:a16="http://schemas.microsoft.com/office/drawing/2014/main" id="{6041BB85-0723-404A-8C80-17E75765D2D0}"/>
                </a:ext>
              </a:extLst>
            </p:cNvPr>
            <p:cNvSpPr/>
            <p:nvPr/>
          </p:nvSpPr>
          <p:spPr>
            <a:xfrm>
              <a:off x="4543504" y="385444"/>
              <a:ext cx="1302461" cy="1302461"/>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Oval 12">
              <a:extLst>
                <a:ext uri="{FF2B5EF4-FFF2-40B4-BE49-F238E27FC236}">
                  <a16:creationId xmlns:a16="http://schemas.microsoft.com/office/drawing/2014/main" id="{66F49969-3C53-4C52-BC79-86F62A465D8E}"/>
                </a:ext>
              </a:extLst>
            </p:cNvPr>
            <p:cNvSpPr txBox="1"/>
            <p:nvPr/>
          </p:nvSpPr>
          <p:spPr>
            <a:xfrm>
              <a:off x="4734245"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Role within Employment</a:t>
              </a:r>
            </a:p>
          </p:txBody>
        </p:sp>
      </p:grpSp>
      <p:grpSp>
        <p:nvGrpSpPr>
          <p:cNvPr id="9" name="Group 8">
            <a:extLst>
              <a:ext uri="{FF2B5EF4-FFF2-40B4-BE49-F238E27FC236}">
                <a16:creationId xmlns:a16="http://schemas.microsoft.com/office/drawing/2014/main" id="{9912E4E3-DD0B-4E39-987A-8DA4EA8F9486}"/>
              </a:ext>
            </a:extLst>
          </p:cNvPr>
          <p:cNvGrpSpPr/>
          <p:nvPr/>
        </p:nvGrpSpPr>
        <p:grpSpPr>
          <a:xfrm>
            <a:off x="7193874" y="2719694"/>
            <a:ext cx="755427" cy="755427"/>
            <a:chOff x="5951725" y="658961"/>
            <a:chExt cx="755427" cy="755427"/>
          </a:xfrm>
        </p:grpSpPr>
        <p:sp>
          <p:nvSpPr>
            <p:cNvPr id="13" name="Equals 12">
              <a:extLst>
                <a:ext uri="{FF2B5EF4-FFF2-40B4-BE49-F238E27FC236}">
                  <a16:creationId xmlns:a16="http://schemas.microsoft.com/office/drawing/2014/main" id="{64A014F0-C9BB-4A8D-9C17-756A5D501EBC}"/>
                </a:ext>
              </a:extLst>
            </p:cNvPr>
            <p:cNvSpPr/>
            <p:nvPr/>
          </p:nvSpPr>
          <p:spPr>
            <a:xfrm>
              <a:off x="5951725" y="658961"/>
              <a:ext cx="755427" cy="755427"/>
            </a:xfrm>
            <a:prstGeom prst="mathEqual">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Equals 14">
              <a:extLst>
                <a:ext uri="{FF2B5EF4-FFF2-40B4-BE49-F238E27FC236}">
                  <a16:creationId xmlns:a16="http://schemas.microsoft.com/office/drawing/2014/main" id="{8AA23DBA-2FB9-4798-955A-EE60C15755FC}"/>
                </a:ext>
              </a:extLst>
            </p:cNvPr>
            <p:cNvSpPr txBox="1"/>
            <p:nvPr/>
          </p:nvSpPr>
          <p:spPr>
            <a:xfrm>
              <a:off x="6051857" y="814579"/>
              <a:ext cx="555163" cy="444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p>
          </p:txBody>
        </p:sp>
      </p:grpSp>
      <p:grpSp>
        <p:nvGrpSpPr>
          <p:cNvPr id="10" name="Group 9">
            <a:extLst>
              <a:ext uri="{FF2B5EF4-FFF2-40B4-BE49-F238E27FC236}">
                <a16:creationId xmlns:a16="http://schemas.microsoft.com/office/drawing/2014/main" id="{A682340D-4B6D-45E9-8962-1E81BC4A043B}"/>
              </a:ext>
            </a:extLst>
          </p:cNvPr>
          <p:cNvGrpSpPr/>
          <p:nvPr/>
        </p:nvGrpSpPr>
        <p:grpSpPr>
          <a:xfrm>
            <a:off x="8055061" y="2446177"/>
            <a:ext cx="1302461" cy="1302461"/>
            <a:chOff x="6812912" y="385444"/>
            <a:chExt cx="1302461" cy="1302461"/>
          </a:xfrm>
        </p:grpSpPr>
        <p:sp>
          <p:nvSpPr>
            <p:cNvPr id="11" name="Oval 10">
              <a:extLst>
                <a:ext uri="{FF2B5EF4-FFF2-40B4-BE49-F238E27FC236}">
                  <a16:creationId xmlns:a16="http://schemas.microsoft.com/office/drawing/2014/main" id="{3C3F8A28-E20A-421B-BF82-64D2D8C4BF4B}"/>
                </a:ext>
              </a:extLst>
            </p:cNvPr>
            <p:cNvSpPr/>
            <p:nvPr/>
          </p:nvSpPr>
          <p:spPr>
            <a:xfrm>
              <a:off x="6812912" y="385444"/>
              <a:ext cx="1302461" cy="1302461"/>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Oval 16">
              <a:extLst>
                <a:ext uri="{FF2B5EF4-FFF2-40B4-BE49-F238E27FC236}">
                  <a16:creationId xmlns:a16="http://schemas.microsoft.com/office/drawing/2014/main" id="{B2F645E2-80B8-4B68-9B65-AB5038A8A160}"/>
                </a:ext>
              </a:extLst>
            </p:cNvPr>
            <p:cNvSpPr txBox="1"/>
            <p:nvPr/>
          </p:nvSpPr>
          <p:spPr>
            <a:xfrm>
              <a:off x="7003653" y="576185"/>
              <a:ext cx="920979" cy="9209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Role Identifier</a:t>
              </a:r>
            </a:p>
          </p:txBody>
        </p:sp>
      </p:grpSp>
    </p:spTree>
    <p:extLst>
      <p:ext uri="{BB962C8B-B14F-4D97-AF65-F5344CB8AC3E}">
        <p14:creationId xmlns:p14="http://schemas.microsoft.com/office/powerpoint/2010/main" val="2508063519"/>
      </p:ext>
    </p:extLst>
  </p:cSld>
  <p:clrMapOvr>
    <a:masterClrMapping/>
  </p:clrMapOvr>
</p:sld>
</file>

<file path=ppt/theme/theme1.xml><?xml version="1.0" encoding="utf-8"?>
<a:theme xmlns:a="http://schemas.openxmlformats.org/drawingml/2006/main" name="Teachers' Pensions Master Presentation">
  <a:themeElements>
    <a:clrScheme name="Custom 2">
      <a:dk1>
        <a:srgbClr val="003F72"/>
      </a:dk1>
      <a:lt1>
        <a:sysClr val="window" lastClr="FFFFFF"/>
      </a:lt1>
      <a:dk2>
        <a:srgbClr val="003F72"/>
      </a:dk2>
      <a:lt2>
        <a:srgbClr val="94CE09"/>
      </a:lt2>
      <a:accent1>
        <a:srgbClr val="003F72"/>
      </a:accent1>
      <a:accent2>
        <a:srgbClr val="94CE09"/>
      </a:accent2>
      <a:accent3>
        <a:srgbClr val="00BBEF"/>
      </a:accent3>
      <a:accent4>
        <a:srgbClr val="7A2E99"/>
      </a:accent4>
      <a:accent5>
        <a:srgbClr val="007A98"/>
      </a:accent5>
      <a:accent6>
        <a:srgbClr val="AC0071"/>
      </a:accent6>
      <a:hlink>
        <a:srgbClr val="00BBEF"/>
      </a:hlink>
      <a:folHlink>
        <a:srgbClr val="FFFFF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5A1A7642E71E449A28905C8C4B3A39" ma:contentTypeVersion="13" ma:contentTypeDescription="Create a new document." ma:contentTypeScope="" ma:versionID="5b326fe3671ef91054e0960258342e0b">
  <xsd:schema xmlns:xsd="http://www.w3.org/2001/XMLSchema" xmlns:xs="http://www.w3.org/2001/XMLSchema" xmlns:p="http://schemas.microsoft.com/office/2006/metadata/properties" xmlns:ns3="28419853-262b-4fae-8a7d-6b6477fa070e" xmlns:ns4="f06cb1f3-d57b-42f5-81c2-35e06e3ccc38" targetNamespace="http://schemas.microsoft.com/office/2006/metadata/properties" ma:root="true" ma:fieldsID="d446438d53599e77017d94dfd7383544" ns3:_="" ns4:_="">
    <xsd:import namespace="28419853-262b-4fae-8a7d-6b6477fa070e"/>
    <xsd:import namespace="f06cb1f3-d57b-42f5-81c2-35e06e3ccc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19853-262b-4fae-8a7d-6b6477fa0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6cb1f3-d57b-42f5-81c2-35e06e3ccc3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73FE5-CC15-47BF-84DD-89D514E4A4F0}">
  <ds:schemaRefs>
    <ds:schemaRef ds:uri="http://purl.org/dc/terms/"/>
    <ds:schemaRef ds:uri="28419853-262b-4fae-8a7d-6b6477fa070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06cb1f3-d57b-42f5-81c2-35e06e3ccc38"/>
    <ds:schemaRef ds:uri="http://www.w3.org/XML/1998/namespace"/>
  </ds:schemaRefs>
</ds:datastoreItem>
</file>

<file path=customXml/itemProps2.xml><?xml version="1.0" encoding="utf-8"?>
<ds:datastoreItem xmlns:ds="http://schemas.openxmlformats.org/officeDocument/2006/customXml" ds:itemID="{9DCAE28C-C109-42CC-9E17-97016F6AFCC7}">
  <ds:schemaRefs>
    <ds:schemaRef ds:uri="http://schemas.microsoft.com/sharepoint/v3/contenttype/forms"/>
  </ds:schemaRefs>
</ds:datastoreItem>
</file>

<file path=customXml/itemProps3.xml><?xml version="1.0" encoding="utf-8"?>
<ds:datastoreItem xmlns:ds="http://schemas.openxmlformats.org/officeDocument/2006/customXml" ds:itemID="{EDB8FEDD-094C-424C-916D-8669EF1D95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19853-262b-4fae-8a7d-6b6477fa070e"/>
    <ds:schemaRef ds:uri="f06cb1f3-d57b-42f5-81c2-35e06e3ccc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3881</TotalTime>
  <Words>1294</Words>
  <Application>Microsoft Office PowerPoint</Application>
  <PresentationFormat>Widescreen</PresentationFormat>
  <Paragraphs>146</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Trebuchet MS</vt:lpstr>
      <vt:lpstr>Teachers' Pensions Master Presentation</vt:lpstr>
      <vt:lpstr>PowerPoint Presentation</vt:lpstr>
      <vt:lpstr>Agenda</vt:lpstr>
      <vt:lpstr>PowerPoint Presentation</vt:lpstr>
      <vt:lpstr>TR28’s</vt:lpstr>
      <vt:lpstr>MCR common issues/errors</vt:lpstr>
      <vt:lpstr>MCR common issues/errors</vt:lpstr>
      <vt:lpstr>Monthly Contributions Reconciliation</vt:lpstr>
      <vt:lpstr>MCR Role Identifier</vt:lpstr>
      <vt:lpstr>MCR Role Identifier (continued)</vt:lpstr>
      <vt:lpstr>MCR Role Identifier (continued)</vt:lpstr>
      <vt:lpstr>MCR Role Identifier (continued)</vt:lpstr>
      <vt:lpstr>MCR ‘When Earned’</vt:lpstr>
      <vt:lpstr>‘When Earned’ error correction</vt:lpstr>
      <vt:lpstr>Contributions</vt:lpstr>
      <vt:lpstr>Contributions</vt:lpstr>
      <vt:lpstr>Templates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Leafe, Nichola (Employee Benefits)</dc:creator>
  <cp:lastModifiedBy>Fenney, Keith (Capita Experience Pension Solutions)</cp:lastModifiedBy>
  <cp:revision>167</cp:revision>
  <dcterms:created xsi:type="dcterms:W3CDTF">2020-08-28T08:56:08Z</dcterms:created>
  <dcterms:modified xsi:type="dcterms:W3CDTF">2023-06-08T10:58:07Z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0x010100B35A1A7642E71E449A28905C8C4B3A39</vt:lpwstr>
  </property>
</Properties>
</file>